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tags/tag1.xml" ContentType="application/vnd.openxmlformats-officedocument.presentationml.tags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23" r:id="rId2"/>
    <p:sldId id="327" r:id="rId3"/>
    <p:sldId id="381" r:id="rId4"/>
    <p:sldId id="399" r:id="rId5"/>
    <p:sldId id="333" r:id="rId6"/>
    <p:sldId id="415" r:id="rId7"/>
    <p:sldId id="412" r:id="rId8"/>
    <p:sldId id="325" r:id="rId9"/>
    <p:sldId id="413" r:id="rId10"/>
    <p:sldId id="339" r:id="rId11"/>
    <p:sldId id="386" r:id="rId12"/>
    <p:sldId id="421" r:id="rId13"/>
    <p:sldId id="306" r:id="rId14"/>
    <p:sldId id="403" r:id="rId15"/>
    <p:sldId id="259" r:id="rId16"/>
    <p:sldId id="337" r:id="rId17"/>
    <p:sldId id="307" r:id="rId18"/>
    <p:sldId id="416" r:id="rId19"/>
    <p:sldId id="405" r:id="rId20"/>
    <p:sldId id="371" r:id="rId21"/>
    <p:sldId id="407" r:id="rId22"/>
    <p:sldId id="377" r:id="rId23"/>
    <p:sldId id="284" r:id="rId24"/>
    <p:sldId id="393" r:id="rId25"/>
    <p:sldId id="358" r:id="rId26"/>
    <p:sldId id="357" r:id="rId27"/>
    <p:sldId id="400" r:id="rId28"/>
    <p:sldId id="392" r:id="rId29"/>
    <p:sldId id="369" r:id="rId30"/>
    <p:sldId id="368" r:id="rId31"/>
    <p:sldId id="414" r:id="rId32"/>
    <p:sldId id="419" r:id="rId33"/>
    <p:sldId id="408" r:id="rId34"/>
    <p:sldId id="338" r:id="rId35"/>
    <p:sldId id="410" r:id="rId36"/>
    <p:sldId id="422" r:id="rId37"/>
    <p:sldId id="423" r:id="rId38"/>
    <p:sldId id="398" r:id="rId39"/>
    <p:sldId id="411" r:id="rId40"/>
    <p:sldId id="424" r:id="rId41"/>
    <p:sldId id="292" r:id="rId42"/>
    <p:sldId id="322" r:id="rId4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89E"/>
    <a:srgbClr val="6A56B2"/>
    <a:srgbClr val="EAEAEA"/>
    <a:srgbClr val="F2F2F2"/>
    <a:srgbClr val="F9F9F9"/>
    <a:srgbClr val="F5F5F5"/>
    <a:srgbClr val="FFFF00"/>
    <a:srgbClr val="009900"/>
    <a:srgbClr val="33CC33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271" autoAdjust="0"/>
  </p:normalViewPr>
  <p:slideViewPr>
    <p:cSldViewPr>
      <p:cViewPr varScale="1">
        <p:scale>
          <a:sx n="82" d="100"/>
          <a:sy n="82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E3B13-D5EB-4D0A-96D3-38FF00E307C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D81AEBB-4AEF-4623-B987-D2E2E240EDF8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4DC1C05-CCC6-44B7-B6A4-A8BBC32D2839}" type="par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C1DEDED-E6D7-4659-905C-B29497BB9835}" type="sib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48234768-4BBF-48E8-8DD8-7EF89E7F1D35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EF4E328-DC95-4B6E-B1B7-7E5087CA10CC}" type="par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06C87D16-D8B5-4EE9-A69B-A3DEE5E57F1B}" type="sib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E739A569-A689-4F98-9DCE-A655A45B3FC3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8A64C58-628B-4DD2-9672-CF26FF787726}" type="par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EABA51F-E5C2-453B-9272-04F2C46A8C26}" type="sib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FE45EBDC-21E3-4005-8E5B-D40B38B9853B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20F30C7-1291-4210-8BAA-F66EE7E76766}" type="par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22D23E68-39E5-41A6-A0CC-A22E81383217}" type="sib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0B398BE6-10AA-4AA2-9C1C-8F82B5395A73}" type="pres">
      <dgm:prSet presAssocID="{4C7E3B13-D5EB-4D0A-96D3-38FF00E307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D7202E-C301-4D7E-B007-E981EDD56E79}" type="pres">
      <dgm:prSet presAssocID="{6D81AEBB-4AEF-4623-B987-D2E2E240EDF8}" presName="circle1" presStyleLbl="node1" presStyleIdx="0" presStyleCnt="4"/>
      <dgm:spPr/>
    </dgm:pt>
    <dgm:pt modelId="{CC7D6D05-E3EF-49D5-8A08-6E8874A686F3}" type="pres">
      <dgm:prSet presAssocID="{6D81AEBB-4AEF-4623-B987-D2E2E240EDF8}" presName="space" presStyleCnt="0"/>
      <dgm:spPr/>
    </dgm:pt>
    <dgm:pt modelId="{5C49B086-D0CC-4D05-AF25-7AD79735A11B}" type="pres">
      <dgm:prSet presAssocID="{6D81AEBB-4AEF-4623-B987-D2E2E240EDF8}" presName="rect1" presStyleLbl="alignAcc1" presStyleIdx="0" presStyleCnt="4"/>
      <dgm:spPr/>
      <dgm:t>
        <a:bodyPr/>
        <a:lstStyle/>
        <a:p>
          <a:endParaRPr lang="zh-TW" altLang="en-US"/>
        </a:p>
      </dgm:t>
    </dgm:pt>
    <dgm:pt modelId="{31B027F3-EC69-4EB2-A786-75059A99A020}" type="pres">
      <dgm:prSet presAssocID="{48234768-4BBF-48E8-8DD8-7EF89E7F1D35}" presName="vertSpace2" presStyleLbl="node1" presStyleIdx="0" presStyleCnt="4"/>
      <dgm:spPr/>
    </dgm:pt>
    <dgm:pt modelId="{6D79ADC3-EBF0-49DF-8AC8-A2D24E787EB4}" type="pres">
      <dgm:prSet presAssocID="{48234768-4BBF-48E8-8DD8-7EF89E7F1D35}" presName="circle2" presStyleLbl="node1" presStyleIdx="1" presStyleCnt="4"/>
      <dgm:spPr/>
    </dgm:pt>
    <dgm:pt modelId="{B254BAF0-6E3C-4884-8B52-77FAAABA2D44}" type="pres">
      <dgm:prSet presAssocID="{48234768-4BBF-48E8-8DD8-7EF89E7F1D35}" presName="rect2" presStyleLbl="alignAcc1" presStyleIdx="1" presStyleCnt="4"/>
      <dgm:spPr/>
      <dgm:t>
        <a:bodyPr/>
        <a:lstStyle/>
        <a:p>
          <a:endParaRPr lang="zh-TW" altLang="en-US"/>
        </a:p>
      </dgm:t>
    </dgm:pt>
    <dgm:pt modelId="{99D5EC05-BC43-4668-A74B-2DE521404C34}" type="pres">
      <dgm:prSet presAssocID="{FE45EBDC-21E3-4005-8E5B-D40B38B9853B}" presName="vertSpace3" presStyleLbl="node1" presStyleIdx="1" presStyleCnt="4"/>
      <dgm:spPr/>
    </dgm:pt>
    <dgm:pt modelId="{47B88DE8-5196-4C42-B6BC-F81DC125ED98}" type="pres">
      <dgm:prSet presAssocID="{FE45EBDC-21E3-4005-8E5B-D40B38B9853B}" presName="circle3" presStyleLbl="node1" presStyleIdx="2" presStyleCnt="4"/>
      <dgm:spPr/>
    </dgm:pt>
    <dgm:pt modelId="{E1CF6528-BBA7-4B8F-8F35-6AAB5F8E39FD}" type="pres">
      <dgm:prSet presAssocID="{FE45EBDC-21E3-4005-8E5B-D40B38B9853B}" presName="rect3" presStyleLbl="alignAcc1" presStyleIdx="2" presStyleCnt="4"/>
      <dgm:spPr/>
      <dgm:t>
        <a:bodyPr/>
        <a:lstStyle/>
        <a:p>
          <a:endParaRPr lang="zh-TW" altLang="en-US"/>
        </a:p>
      </dgm:t>
    </dgm:pt>
    <dgm:pt modelId="{8C939E67-BAC7-48CE-BEAC-CBCD6ABAA986}" type="pres">
      <dgm:prSet presAssocID="{E739A569-A689-4F98-9DCE-A655A45B3FC3}" presName="vertSpace4" presStyleLbl="node1" presStyleIdx="2" presStyleCnt="4"/>
      <dgm:spPr/>
    </dgm:pt>
    <dgm:pt modelId="{1898F8E9-204E-48FC-A334-0DBA30556A4C}" type="pres">
      <dgm:prSet presAssocID="{E739A569-A689-4F98-9DCE-A655A45B3FC3}" presName="circle4" presStyleLbl="node1" presStyleIdx="3" presStyleCnt="4"/>
      <dgm:spPr/>
    </dgm:pt>
    <dgm:pt modelId="{69B18573-14F3-4004-92B5-463C513F476C}" type="pres">
      <dgm:prSet presAssocID="{E739A569-A689-4F98-9DCE-A655A45B3FC3}" presName="rect4" presStyleLbl="alignAcc1" presStyleIdx="3" presStyleCnt="4"/>
      <dgm:spPr/>
      <dgm:t>
        <a:bodyPr/>
        <a:lstStyle/>
        <a:p>
          <a:endParaRPr lang="zh-TW" altLang="en-US"/>
        </a:p>
      </dgm:t>
    </dgm:pt>
    <dgm:pt modelId="{2E5DD77A-CE99-409D-9A44-C37DD0DD74AD}" type="pres">
      <dgm:prSet presAssocID="{6D81AEBB-4AEF-4623-B987-D2E2E240EDF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DC8910-CCB5-48CB-BA3C-AB482096E9D2}" type="pres">
      <dgm:prSet presAssocID="{48234768-4BBF-48E8-8DD8-7EF89E7F1D3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2F79A-870E-4C8A-90B1-46F75C5A56DD}" type="pres">
      <dgm:prSet presAssocID="{FE45EBDC-21E3-4005-8E5B-D40B38B9853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18C946-9311-44CC-8456-2A2C63B01C9B}" type="pres">
      <dgm:prSet presAssocID="{E739A569-A689-4F98-9DCE-A655A45B3FC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6F13CD-302C-462D-A289-5F61457CFD76}" srcId="{4C7E3B13-D5EB-4D0A-96D3-38FF00E307C3}" destId="{6D81AEBB-4AEF-4623-B987-D2E2E240EDF8}" srcOrd="0" destOrd="0" parTransId="{B4DC1C05-CCC6-44B7-B6A4-A8BBC32D2839}" sibTransId="{1C1DEDED-E6D7-4659-905C-B29497BB9835}"/>
    <dgm:cxn modelId="{940D4ABF-FFA5-4FE1-AACE-8A480E501FBD}" type="presOf" srcId="{6D81AEBB-4AEF-4623-B987-D2E2E240EDF8}" destId="{5C49B086-D0CC-4D05-AF25-7AD79735A11B}" srcOrd="0" destOrd="0" presId="urn:microsoft.com/office/officeart/2005/8/layout/target3"/>
    <dgm:cxn modelId="{91E2AE27-3DAE-4785-B6AF-467D4E166ED5}" type="presOf" srcId="{FE45EBDC-21E3-4005-8E5B-D40B38B9853B}" destId="{E1CF6528-BBA7-4B8F-8F35-6AAB5F8E39FD}" srcOrd="0" destOrd="0" presId="urn:microsoft.com/office/officeart/2005/8/layout/target3"/>
    <dgm:cxn modelId="{B77A4350-9EF9-403D-9552-8EE37D470143}" type="presOf" srcId="{48234768-4BBF-48E8-8DD8-7EF89E7F1D35}" destId="{58DC8910-CCB5-48CB-BA3C-AB482096E9D2}" srcOrd="1" destOrd="0" presId="urn:microsoft.com/office/officeart/2005/8/layout/target3"/>
    <dgm:cxn modelId="{B39B05D4-5B2A-4443-BAAC-245A9D87DDD2}" srcId="{4C7E3B13-D5EB-4D0A-96D3-38FF00E307C3}" destId="{E739A569-A689-4F98-9DCE-A655A45B3FC3}" srcOrd="3" destOrd="0" parTransId="{D8A64C58-628B-4DD2-9672-CF26FF787726}" sibTransId="{1EABA51F-E5C2-453B-9272-04F2C46A8C26}"/>
    <dgm:cxn modelId="{999D3548-DA6D-41B5-90EC-CBF4B023BAA8}" type="presOf" srcId="{FE45EBDC-21E3-4005-8E5B-D40B38B9853B}" destId="{7882F79A-870E-4C8A-90B1-46F75C5A56DD}" srcOrd="1" destOrd="0" presId="urn:microsoft.com/office/officeart/2005/8/layout/target3"/>
    <dgm:cxn modelId="{47AFB09E-1846-47C0-BC63-484F84396054}" type="presOf" srcId="{48234768-4BBF-48E8-8DD8-7EF89E7F1D35}" destId="{B254BAF0-6E3C-4884-8B52-77FAAABA2D44}" srcOrd="0" destOrd="0" presId="urn:microsoft.com/office/officeart/2005/8/layout/target3"/>
    <dgm:cxn modelId="{E1DB9FE9-D6BB-4CE9-A941-F04878F5176E}" type="presOf" srcId="{6D81AEBB-4AEF-4623-B987-D2E2E240EDF8}" destId="{2E5DD77A-CE99-409D-9A44-C37DD0DD74AD}" srcOrd="1" destOrd="0" presId="urn:microsoft.com/office/officeart/2005/8/layout/target3"/>
    <dgm:cxn modelId="{B013AAF4-95A9-445F-B505-A59561B5B48C}" type="presOf" srcId="{E739A569-A689-4F98-9DCE-A655A45B3FC3}" destId="{B818C946-9311-44CC-8456-2A2C63B01C9B}" srcOrd="1" destOrd="0" presId="urn:microsoft.com/office/officeart/2005/8/layout/target3"/>
    <dgm:cxn modelId="{9DF7FE74-4161-470E-85EE-6C05165F234E}" type="presOf" srcId="{4C7E3B13-D5EB-4D0A-96D3-38FF00E307C3}" destId="{0B398BE6-10AA-4AA2-9C1C-8F82B5395A73}" srcOrd="0" destOrd="0" presId="urn:microsoft.com/office/officeart/2005/8/layout/target3"/>
    <dgm:cxn modelId="{6B9EE13F-F208-4F9D-9AFA-7CAA69D0FB40}" srcId="{4C7E3B13-D5EB-4D0A-96D3-38FF00E307C3}" destId="{FE45EBDC-21E3-4005-8E5B-D40B38B9853B}" srcOrd="2" destOrd="0" parTransId="{B20F30C7-1291-4210-8BAA-F66EE7E76766}" sibTransId="{22D23E68-39E5-41A6-A0CC-A22E81383217}"/>
    <dgm:cxn modelId="{3CC4947C-DED8-4580-8F70-473EA0B9FB14}" type="presOf" srcId="{E739A569-A689-4F98-9DCE-A655A45B3FC3}" destId="{69B18573-14F3-4004-92B5-463C513F476C}" srcOrd="0" destOrd="0" presId="urn:microsoft.com/office/officeart/2005/8/layout/target3"/>
    <dgm:cxn modelId="{5B3D4E69-9C59-4CA0-97A8-D93D183C5D9C}" srcId="{4C7E3B13-D5EB-4D0A-96D3-38FF00E307C3}" destId="{48234768-4BBF-48E8-8DD8-7EF89E7F1D35}" srcOrd="1" destOrd="0" parTransId="{DEF4E328-DC95-4B6E-B1B7-7E5087CA10CC}" sibTransId="{06C87D16-D8B5-4EE9-A69B-A3DEE5E57F1B}"/>
    <dgm:cxn modelId="{95A69411-70F8-4F11-B10D-2E77149EC172}" type="presParOf" srcId="{0B398BE6-10AA-4AA2-9C1C-8F82B5395A73}" destId="{4DD7202E-C301-4D7E-B007-E981EDD56E79}" srcOrd="0" destOrd="0" presId="urn:microsoft.com/office/officeart/2005/8/layout/target3"/>
    <dgm:cxn modelId="{8A0F949F-B042-4609-B05C-733B4B6AFE97}" type="presParOf" srcId="{0B398BE6-10AA-4AA2-9C1C-8F82B5395A73}" destId="{CC7D6D05-E3EF-49D5-8A08-6E8874A686F3}" srcOrd="1" destOrd="0" presId="urn:microsoft.com/office/officeart/2005/8/layout/target3"/>
    <dgm:cxn modelId="{7D17AD41-B753-4218-A9A4-3D2167B208AB}" type="presParOf" srcId="{0B398BE6-10AA-4AA2-9C1C-8F82B5395A73}" destId="{5C49B086-D0CC-4D05-AF25-7AD79735A11B}" srcOrd="2" destOrd="0" presId="urn:microsoft.com/office/officeart/2005/8/layout/target3"/>
    <dgm:cxn modelId="{FCC44190-5580-4023-A050-79ED528D624A}" type="presParOf" srcId="{0B398BE6-10AA-4AA2-9C1C-8F82B5395A73}" destId="{31B027F3-EC69-4EB2-A786-75059A99A020}" srcOrd="3" destOrd="0" presId="urn:microsoft.com/office/officeart/2005/8/layout/target3"/>
    <dgm:cxn modelId="{64ABD75C-9275-4AA2-B6C9-F37D25BDAE97}" type="presParOf" srcId="{0B398BE6-10AA-4AA2-9C1C-8F82B5395A73}" destId="{6D79ADC3-EBF0-49DF-8AC8-A2D24E787EB4}" srcOrd="4" destOrd="0" presId="urn:microsoft.com/office/officeart/2005/8/layout/target3"/>
    <dgm:cxn modelId="{B01CF9CA-8173-4E37-AD82-DFD91D0769F2}" type="presParOf" srcId="{0B398BE6-10AA-4AA2-9C1C-8F82B5395A73}" destId="{B254BAF0-6E3C-4884-8B52-77FAAABA2D44}" srcOrd="5" destOrd="0" presId="urn:microsoft.com/office/officeart/2005/8/layout/target3"/>
    <dgm:cxn modelId="{91CE15B4-C45B-4C2F-B61F-DFC08B868847}" type="presParOf" srcId="{0B398BE6-10AA-4AA2-9C1C-8F82B5395A73}" destId="{99D5EC05-BC43-4668-A74B-2DE521404C34}" srcOrd="6" destOrd="0" presId="urn:microsoft.com/office/officeart/2005/8/layout/target3"/>
    <dgm:cxn modelId="{759AED0C-9BC2-483B-B5B7-D78DEB29AAEB}" type="presParOf" srcId="{0B398BE6-10AA-4AA2-9C1C-8F82B5395A73}" destId="{47B88DE8-5196-4C42-B6BC-F81DC125ED98}" srcOrd="7" destOrd="0" presId="urn:microsoft.com/office/officeart/2005/8/layout/target3"/>
    <dgm:cxn modelId="{B4DEB30D-F169-4E1C-AC2A-6E5789844A90}" type="presParOf" srcId="{0B398BE6-10AA-4AA2-9C1C-8F82B5395A73}" destId="{E1CF6528-BBA7-4B8F-8F35-6AAB5F8E39FD}" srcOrd="8" destOrd="0" presId="urn:microsoft.com/office/officeart/2005/8/layout/target3"/>
    <dgm:cxn modelId="{E852CF1D-8766-42E4-B8D9-71593B894119}" type="presParOf" srcId="{0B398BE6-10AA-4AA2-9C1C-8F82B5395A73}" destId="{8C939E67-BAC7-48CE-BEAC-CBCD6ABAA986}" srcOrd="9" destOrd="0" presId="urn:microsoft.com/office/officeart/2005/8/layout/target3"/>
    <dgm:cxn modelId="{60FB0424-A955-44F2-B5D0-BB42BDE90806}" type="presParOf" srcId="{0B398BE6-10AA-4AA2-9C1C-8F82B5395A73}" destId="{1898F8E9-204E-48FC-A334-0DBA30556A4C}" srcOrd="10" destOrd="0" presId="urn:microsoft.com/office/officeart/2005/8/layout/target3"/>
    <dgm:cxn modelId="{A4DAA39B-BBD3-43B4-BFA0-09DC6E33AEC5}" type="presParOf" srcId="{0B398BE6-10AA-4AA2-9C1C-8F82B5395A73}" destId="{69B18573-14F3-4004-92B5-463C513F476C}" srcOrd="11" destOrd="0" presId="urn:microsoft.com/office/officeart/2005/8/layout/target3"/>
    <dgm:cxn modelId="{105C3687-B820-42B1-A362-0D7E1AEEBD70}" type="presParOf" srcId="{0B398BE6-10AA-4AA2-9C1C-8F82B5395A73}" destId="{2E5DD77A-CE99-409D-9A44-C37DD0DD74AD}" srcOrd="12" destOrd="0" presId="urn:microsoft.com/office/officeart/2005/8/layout/target3"/>
    <dgm:cxn modelId="{3979ACC4-7133-4721-86F7-C07CBADDFA4D}" type="presParOf" srcId="{0B398BE6-10AA-4AA2-9C1C-8F82B5395A73}" destId="{58DC8910-CCB5-48CB-BA3C-AB482096E9D2}" srcOrd="13" destOrd="0" presId="urn:microsoft.com/office/officeart/2005/8/layout/target3"/>
    <dgm:cxn modelId="{70A839BF-C3D4-4CB3-82D8-FDC6E92DBF60}" type="presParOf" srcId="{0B398BE6-10AA-4AA2-9C1C-8F82B5395A73}" destId="{7882F79A-870E-4C8A-90B1-46F75C5A56DD}" srcOrd="14" destOrd="0" presId="urn:microsoft.com/office/officeart/2005/8/layout/target3"/>
    <dgm:cxn modelId="{5D96668A-20D3-4F15-B014-FBB85B5BFF55}" type="presParOf" srcId="{0B398BE6-10AA-4AA2-9C1C-8F82B5395A73}" destId="{B818C946-9311-44CC-8456-2A2C63B01C9B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9BFBEB-E1DC-4C51-B2F0-9B25558AB04F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1C1A6F00-EAE8-4D01-9466-C371CE8B140A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altLang="zh-TW" sz="1800" b="1" dirty="0" smtClean="0">
              <a:solidFill>
                <a:srgbClr val="FF0000"/>
              </a:solidFill>
              <a:latin typeface="+mn-ea"/>
              <a:ea typeface="+mn-ea"/>
            </a:rPr>
            <a:t>1.</a:t>
          </a:r>
          <a:r>
            <a:rPr lang="zh-TW" altLang="en-US" sz="1800" b="1" dirty="0" smtClean="0">
              <a:solidFill>
                <a:srgbClr val="FF0000"/>
              </a:solidFill>
              <a:latin typeface="+mn-ea"/>
              <a:ea typeface="+mn-ea"/>
            </a:rPr>
            <a:t>可由網路申報表／「上傳」按鈕旁之連結網頁</a:t>
          </a:r>
          <a:endParaRPr lang="en-US" altLang="zh-TW" sz="1800" b="1" dirty="0" smtClean="0">
            <a:solidFill>
              <a:srgbClr val="FF0000"/>
            </a:solidFill>
            <a:latin typeface="+mn-ea"/>
            <a:ea typeface="+mn-ea"/>
          </a:endParaRPr>
        </a:p>
        <a:p>
          <a:pPr rtl="0">
            <a:spcAft>
              <a:spcPts val="0"/>
            </a:spcAft>
          </a:pPr>
          <a:r>
            <a:rPr lang="en-US" altLang="zh-TW" sz="1800" b="1" dirty="0" smtClean="0">
              <a:solidFill>
                <a:srgbClr val="FF0000"/>
              </a:solidFill>
              <a:latin typeface="+mn-ea"/>
              <a:ea typeface="+mn-ea"/>
            </a:rPr>
            <a:t>2.</a:t>
          </a:r>
          <a:r>
            <a:rPr lang="zh-TW" altLang="en-US" sz="1800" b="1" dirty="0" smtClean="0">
              <a:solidFill>
                <a:srgbClr val="FF0000"/>
              </a:solidFill>
              <a:latin typeface="+mn-ea"/>
              <a:ea typeface="+mn-ea"/>
            </a:rPr>
            <a:t>或由網路申報專區</a:t>
          </a:r>
          <a:r>
            <a:rPr lang="zh-TW" sz="1800" b="1" dirty="0" smtClean="0">
              <a:solidFill>
                <a:srgbClr val="FF0000"/>
              </a:solidFill>
              <a:latin typeface="+mn-ea"/>
              <a:ea typeface="+mn-ea"/>
            </a:rPr>
            <a:t>網站</a:t>
          </a:r>
          <a:r>
            <a:rPr lang="zh-TW" altLang="en-US" sz="1800" b="1" dirty="0" smtClean="0">
              <a:solidFill>
                <a:srgbClr val="FF0000"/>
              </a:solidFill>
              <a:latin typeface="+mn-ea"/>
              <a:ea typeface="+mn-ea"/>
            </a:rPr>
            <a:t> </a:t>
          </a:r>
          <a:r>
            <a:rPr lang="en-US" sz="1800" b="1" u="sng" dirty="0" smtClean="0">
              <a:solidFill>
                <a:srgbClr val="FF0000"/>
              </a:solidFill>
              <a:latin typeface="+mn-ea"/>
              <a:ea typeface="+mn-ea"/>
            </a:rPr>
            <a:t>https://pdis.cy.gov.tw</a:t>
          </a:r>
          <a:r>
            <a:rPr lang="zh-TW" altLang="en-US" sz="1800" b="1" dirty="0" smtClean="0">
              <a:solidFill>
                <a:srgbClr val="FF0000"/>
              </a:solidFill>
              <a:latin typeface="+mn-ea"/>
              <a:ea typeface="+mn-ea"/>
            </a:rPr>
            <a:t>查詢</a:t>
          </a:r>
          <a:r>
            <a:rPr lang="zh-TW" sz="1800" b="1" dirty="0" smtClean="0">
              <a:solidFill>
                <a:srgbClr val="FF0000"/>
              </a:solidFill>
              <a:latin typeface="+mn-ea"/>
              <a:ea typeface="+mn-ea"/>
            </a:rPr>
            <a:t> </a:t>
          </a:r>
          <a:endParaRPr lang="zh-TW" sz="1800" b="1" dirty="0">
            <a:solidFill>
              <a:srgbClr val="FF0000"/>
            </a:solidFill>
            <a:latin typeface="+mn-ea"/>
            <a:ea typeface="+mn-ea"/>
          </a:endParaRPr>
        </a:p>
      </dgm:t>
    </dgm:pt>
    <dgm:pt modelId="{69D53DAB-E15D-4D0F-9651-2FC656BA4270}" type="parTrans" cxnId="{4B38F83D-4A12-4259-A0BC-9478C4719C50}">
      <dgm:prSet/>
      <dgm:spPr/>
      <dgm:t>
        <a:bodyPr/>
        <a:lstStyle/>
        <a:p>
          <a:endParaRPr lang="zh-TW" altLang="en-US"/>
        </a:p>
      </dgm:t>
    </dgm:pt>
    <dgm:pt modelId="{AE88368C-299E-4092-B46E-9CAE93566BF8}" type="sibTrans" cxnId="{4B38F83D-4A12-4259-A0BC-9478C4719C50}">
      <dgm:prSet/>
      <dgm:spPr/>
      <dgm:t>
        <a:bodyPr/>
        <a:lstStyle/>
        <a:p>
          <a:endParaRPr lang="zh-TW" altLang="en-US"/>
        </a:p>
      </dgm:t>
    </dgm:pt>
    <dgm:pt modelId="{E5F699A1-58C8-468B-8992-6BD969254160}" type="pres">
      <dgm:prSet presAssocID="{249BFBEB-E1DC-4C51-B2F0-9B25558AB0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5FB6AC-7404-4FE6-8263-A5165966FA06}" type="pres">
      <dgm:prSet presAssocID="{1C1A6F00-EAE8-4D01-9466-C371CE8B140A}" presName="parentText" presStyleLbl="node1" presStyleIdx="0" presStyleCnt="1" custScaleY="263766" custLinFactNeighborY="-163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38F83D-4A12-4259-A0BC-9478C4719C50}" srcId="{249BFBEB-E1DC-4C51-B2F0-9B25558AB04F}" destId="{1C1A6F00-EAE8-4D01-9466-C371CE8B140A}" srcOrd="0" destOrd="0" parTransId="{69D53DAB-E15D-4D0F-9651-2FC656BA4270}" sibTransId="{AE88368C-299E-4092-B46E-9CAE93566BF8}"/>
    <dgm:cxn modelId="{8AFD59C0-A86C-45B7-9943-1EBB8E032BC8}" type="presOf" srcId="{249BFBEB-E1DC-4C51-B2F0-9B25558AB04F}" destId="{E5F699A1-58C8-468B-8992-6BD969254160}" srcOrd="0" destOrd="0" presId="urn:microsoft.com/office/officeart/2005/8/layout/vList2"/>
    <dgm:cxn modelId="{F37CC88C-168F-471F-B6A1-E4540D1A8083}" type="presOf" srcId="{1C1A6F00-EAE8-4D01-9466-C371CE8B140A}" destId="{845FB6AC-7404-4FE6-8263-A5165966FA06}" srcOrd="0" destOrd="0" presId="urn:microsoft.com/office/officeart/2005/8/layout/vList2"/>
    <dgm:cxn modelId="{15EBE378-F370-49BE-B9CF-26C010D77CF9}" type="presParOf" srcId="{E5F699A1-58C8-468B-8992-6BD969254160}" destId="{845FB6AC-7404-4FE6-8263-A5165966FA06}" srcOrd="0" destOrd="0" presId="urn:microsoft.com/office/officeart/2005/8/layout/vList2"/>
  </dgm:cxnLst>
  <dgm:bg>
    <a:solidFill>
      <a:schemeClr val="accent6">
        <a:lumMod val="60000"/>
        <a:lumOff val="40000"/>
      </a:schemeClr>
    </a:solidFill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7E3B13-D5EB-4D0A-96D3-38FF00E307C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D81AEBB-4AEF-4623-B987-D2E2E240EDF8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4DC1C05-CCC6-44B7-B6A4-A8BBC32D2839}" type="par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C1DEDED-E6D7-4659-905C-B29497BB9835}" type="sib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48234768-4BBF-48E8-8DD8-7EF89E7F1D35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EF4E328-DC95-4B6E-B1B7-7E5087CA10CC}" type="par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06C87D16-D8B5-4EE9-A69B-A3DEE5E57F1B}" type="sib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E739A569-A689-4F98-9DCE-A655A45B3FC3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8A64C58-628B-4DD2-9672-CF26FF787726}" type="par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EABA51F-E5C2-453B-9272-04F2C46A8C26}" type="sib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FE45EBDC-21E3-4005-8E5B-D40B38B9853B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20F30C7-1291-4210-8BAA-F66EE7E76766}" type="par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22D23E68-39E5-41A6-A0CC-A22E81383217}" type="sib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0B398BE6-10AA-4AA2-9C1C-8F82B5395A73}" type="pres">
      <dgm:prSet presAssocID="{4C7E3B13-D5EB-4D0A-96D3-38FF00E307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D7202E-C301-4D7E-B007-E981EDD56E79}" type="pres">
      <dgm:prSet presAssocID="{6D81AEBB-4AEF-4623-B987-D2E2E240EDF8}" presName="circle1" presStyleLbl="node1" presStyleIdx="0" presStyleCnt="4"/>
      <dgm:spPr/>
      <dgm:t>
        <a:bodyPr/>
        <a:lstStyle/>
        <a:p>
          <a:endParaRPr lang="zh-TW" altLang="en-US"/>
        </a:p>
      </dgm:t>
    </dgm:pt>
    <dgm:pt modelId="{CC7D6D05-E3EF-49D5-8A08-6E8874A686F3}" type="pres">
      <dgm:prSet presAssocID="{6D81AEBB-4AEF-4623-B987-D2E2E240EDF8}" presName="space" presStyleCnt="0"/>
      <dgm:spPr/>
    </dgm:pt>
    <dgm:pt modelId="{5C49B086-D0CC-4D05-AF25-7AD79735A11B}" type="pres">
      <dgm:prSet presAssocID="{6D81AEBB-4AEF-4623-B987-D2E2E240EDF8}" presName="rect1" presStyleLbl="alignAcc1" presStyleIdx="0" presStyleCnt="4"/>
      <dgm:spPr/>
      <dgm:t>
        <a:bodyPr/>
        <a:lstStyle/>
        <a:p>
          <a:endParaRPr lang="zh-TW" altLang="en-US"/>
        </a:p>
      </dgm:t>
    </dgm:pt>
    <dgm:pt modelId="{31B027F3-EC69-4EB2-A786-75059A99A020}" type="pres">
      <dgm:prSet presAssocID="{48234768-4BBF-48E8-8DD8-7EF89E7F1D35}" presName="vertSpace2" presStyleLbl="node1" presStyleIdx="0" presStyleCnt="4"/>
      <dgm:spPr/>
    </dgm:pt>
    <dgm:pt modelId="{6D79ADC3-EBF0-49DF-8AC8-A2D24E787EB4}" type="pres">
      <dgm:prSet presAssocID="{48234768-4BBF-48E8-8DD8-7EF89E7F1D35}" presName="circle2" presStyleLbl="node1" presStyleIdx="1" presStyleCnt="4"/>
      <dgm:spPr/>
    </dgm:pt>
    <dgm:pt modelId="{B254BAF0-6E3C-4884-8B52-77FAAABA2D44}" type="pres">
      <dgm:prSet presAssocID="{48234768-4BBF-48E8-8DD8-7EF89E7F1D35}" presName="rect2" presStyleLbl="alignAcc1" presStyleIdx="1" presStyleCnt="4"/>
      <dgm:spPr/>
      <dgm:t>
        <a:bodyPr/>
        <a:lstStyle/>
        <a:p>
          <a:endParaRPr lang="zh-TW" altLang="en-US"/>
        </a:p>
      </dgm:t>
    </dgm:pt>
    <dgm:pt modelId="{99D5EC05-BC43-4668-A74B-2DE521404C34}" type="pres">
      <dgm:prSet presAssocID="{FE45EBDC-21E3-4005-8E5B-D40B38B9853B}" presName="vertSpace3" presStyleLbl="node1" presStyleIdx="1" presStyleCnt="4"/>
      <dgm:spPr/>
    </dgm:pt>
    <dgm:pt modelId="{47B88DE8-5196-4C42-B6BC-F81DC125ED98}" type="pres">
      <dgm:prSet presAssocID="{FE45EBDC-21E3-4005-8E5B-D40B38B9853B}" presName="circle3" presStyleLbl="node1" presStyleIdx="2" presStyleCnt="4"/>
      <dgm:spPr/>
    </dgm:pt>
    <dgm:pt modelId="{E1CF6528-BBA7-4B8F-8F35-6AAB5F8E39FD}" type="pres">
      <dgm:prSet presAssocID="{FE45EBDC-21E3-4005-8E5B-D40B38B9853B}" presName="rect3" presStyleLbl="alignAcc1" presStyleIdx="2" presStyleCnt="4"/>
      <dgm:spPr/>
      <dgm:t>
        <a:bodyPr/>
        <a:lstStyle/>
        <a:p>
          <a:endParaRPr lang="zh-TW" altLang="en-US"/>
        </a:p>
      </dgm:t>
    </dgm:pt>
    <dgm:pt modelId="{8C939E67-BAC7-48CE-BEAC-CBCD6ABAA986}" type="pres">
      <dgm:prSet presAssocID="{E739A569-A689-4F98-9DCE-A655A45B3FC3}" presName="vertSpace4" presStyleLbl="node1" presStyleIdx="2" presStyleCnt="4"/>
      <dgm:spPr/>
    </dgm:pt>
    <dgm:pt modelId="{1898F8E9-204E-48FC-A334-0DBA30556A4C}" type="pres">
      <dgm:prSet presAssocID="{E739A569-A689-4F98-9DCE-A655A45B3FC3}" presName="circle4" presStyleLbl="node1" presStyleIdx="3" presStyleCnt="4"/>
      <dgm:spPr/>
    </dgm:pt>
    <dgm:pt modelId="{69B18573-14F3-4004-92B5-463C513F476C}" type="pres">
      <dgm:prSet presAssocID="{E739A569-A689-4F98-9DCE-A655A45B3FC3}" presName="rect4" presStyleLbl="alignAcc1" presStyleIdx="3" presStyleCnt="4"/>
      <dgm:spPr/>
      <dgm:t>
        <a:bodyPr/>
        <a:lstStyle/>
        <a:p>
          <a:endParaRPr lang="zh-TW" altLang="en-US"/>
        </a:p>
      </dgm:t>
    </dgm:pt>
    <dgm:pt modelId="{2E5DD77A-CE99-409D-9A44-C37DD0DD74AD}" type="pres">
      <dgm:prSet presAssocID="{6D81AEBB-4AEF-4623-B987-D2E2E240EDF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DC8910-CCB5-48CB-BA3C-AB482096E9D2}" type="pres">
      <dgm:prSet presAssocID="{48234768-4BBF-48E8-8DD8-7EF89E7F1D3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2F79A-870E-4C8A-90B1-46F75C5A56DD}" type="pres">
      <dgm:prSet presAssocID="{FE45EBDC-21E3-4005-8E5B-D40B38B9853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18C946-9311-44CC-8456-2A2C63B01C9B}" type="pres">
      <dgm:prSet presAssocID="{E739A569-A689-4F98-9DCE-A655A45B3FC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27C476-931B-4A46-B653-B6F1490E8B42}" type="presOf" srcId="{FE45EBDC-21E3-4005-8E5B-D40B38B9853B}" destId="{7882F79A-870E-4C8A-90B1-46F75C5A56DD}" srcOrd="1" destOrd="0" presId="urn:microsoft.com/office/officeart/2005/8/layout/target3"/>
    <dgm:cxn modelId="{CF6F13CD-302C-462D-A289-5F61457CFD76}" srcId="{4C7E3B13-D5EB-4D0A-96D3-38FF00E307C3}" destId="{6D81AEBB-4AEF-4623-B987-D2E2E240EDF8}" srcOrd="0" destOrd="0" parTransId="{B4DC1C05-CCC6-44B7-B6A4-A8BBC32D2839}" sibTransId="{1C1DEDED-E6D7-4659-905C-B29497BB9835}"/>
    <dgm:cxn modelId="{E95C7069-11D5-47B3-98AC-A417BA3C19D6}" type="presOf" srcId="{FE45EBDC-21E3-4005-8E5B-D40B38B9853B}" destId="{E1CF6528-BBA7-4B8F-8F35-6AAB5F8E39FD}" srcOrd="0" destOrd="0" presId="urn:microsoft.com/office/officeart/2005/8/layout/target3"/>
    <dgm:cxn modelId="{B39B05D4-5B2A-4443-BAAC-245A9D87DDD2}" srcId="{4C7E3B13-D5EB-4D0A-96D3-38FF00E307C3}" destId="{E739A569-A689-4F98-9DCE-A655A45B3FC3}" srcOrd="3" destOrd="0" parTransId="{D8A64C58-628B-4DD2-9672-CF26FF787726}" sibTransId="{1EABA51F-E5C2-453B-9272-04F2C46A8C26}"/>
    <dgm:cxn modelId="{23B0098A-7BF7-4E4E-83BD-571A720AF37C}" type="presOf" srcId="{4C7E3B13-D5EB-4D0A-96D3-38FF00E307C3}" destId="{0B398BE6-10AA-4AA2-9C1C-8F82B5395A73}" srcOrd="0" destOrd="0" presId="urn:microsoft.com/office/officeart/2005/8/layout/target3"/>
    <dgm:cxn modelId="{E2EB5607-FEE5-48A0-B197-70BB32C212F6}" type="presOf" srcId="{48234768-4BBF-48E8-8DD8-7EF89E7F1D35}" destId="{58DC8910-CCB5-48CB-BA3C-AB482096E9D2}" srcOrd="1" destOrd="0" presId="urn:microsoft.com/office/officeart/2005/8/layout/target3"/>
    <dgm:cxn modelId="{6B9EE13F-F208-4F9D-9AFA-7CAA69D0FB40}" srcId="{4C7E3B13-D5EB-4D0A-96D3-38FF00E307C3}" destId="{FE45EBDC-21E3-4005-8E5B-D40B38B9853B}" srcOrd="2" destOrd="0" parTransId="{B20F30C7-1291-4210-8BAA-F66EE7E76766}" sibTransId="{22D23E68-39E5-41A6-A0CC-A22E81383217}"/>
    <dgm:cxn modelId="{9AC86793-F352-476A-A4A1-9FE32F5B72F8}" type="presOf" srcId="{6D81AEBB-4AEF-4623-B987-D2E2E240EDF8}" destId="{2E5DD77A-CE99-409D-9A44-C37DD0DD74AD}" srcOrd="1" destOrd="0" presId="urn:microsoft.com/office/officeart/2005/8/layout/target3"/>
    <dgm:cxn modelId="{C0D423A9-9ED1-4EE8-8468-2BCD22FD8A92}" type="presOf" srcId="{6D81AEBB-4AEF-4623-B987-D2E2E240EDF8}" destId="{5C49B086-D0CC-4D05-AF25-7AD79735A11B}" srcOrd="0" destOrd="0" presId="urn:microsoft.com/office/officeart/2005/8/layout/target3"/>
    <dgm:cxn modelId="{3121D10B-4D4B-40A2-90A1-46811E862C15}" type="presOf" srcId="{E739A569-A689-4F98-9DCE-A655A45B3FC3}" destId="{69B18573-14F3-4004-92B5-463C513F476C}" srcOrd="0" destOrd="0" presId="urn:microsoft.com/office/officeart/2005/8/layout/target3"/>
    <dgm:cxn modelId="{5B3D4E69-9C59-4CA0-97A8-D93D183C5D9C}" srcId="{4C7E3B13-D5EB-4D0A-96D3-38FF00E307C3}" destId="{48234768-4BBF-48E8-8DD8-7EF89E7F1D35}" srcOrd="1" destOrd="0" parTransId="{DEF4E328-DC95-4B6E-B1B7-7E5087CA10CC}" sibTransId="{06C87D16-D8B5-4EE9-A69B-A3DEE5E57F1B}"/>
    <dgm:cxn modelId="{4E2AF935-A257-4BD1-A7E0-58922F06AB11}" type="presOf" srcId="{48234768-4BBF-48E8-8DD8-7EF89E7F1D35}" destId="{B254BAF0-6E3C-4884-8B52-77FAAABA2D44}" srcOrd="0" destOrd="0" presId="urn:microsoft.com/office/officeart/2005/8/layout/target3"/>
    <dgm:cxn modelId="{E398A819-5C60-49BF-B765-E024D0EFA95B}" type="presOf" srcId="{E739A569-A689-4F98-9DCE-A655A45B3FC3}" destId="{B818C946-9311-44CC-8456-2A2C63B01C9B}" srcOrd="1" destOrd="0" presId="urn:microsoft.com/office/officeart/2005/8/layout/target3"/>
    <dgm:cxn modelId="{D8586342-25F9-413E-8CC7-3731EB5D37EC}" type="presParOf" srcId="{0B398BE6-10AA-4AA2-9C1C-8F82B5395A73}" destId="{4DD7202E-C301-4D7E-B007-E981EDD56E79}" srcOrd="0" destOrd="0" presId="urn:microsoft.com/office/officeart/2005/8/layout/target3"/>
    <dgm:cxn modelId="{C0BFC7C4-B943-4858-AFD8-788EE5CB11F2}" type="presParOf" srcId="{0B398BE6-10AA-4AA2-9C1C-8F82B5395A73}" destId="{CC7D6D05-E3EF-49D5-8A08-6E8874A686F3}" srcOrd="1" destOrd="0" presId="urn:microsoft.com/office/officeart/2005/8/layout/target3"/>
    <dgm:cxn modelId="{586D04E6-5225-4C11-B024-395CD86C11B9}" type="presParOf" srcId="{0B398BE6-10AA-4AA2-9C1C-8F82B5395A73}" destId="{5C49B086-D0CC-4D05-AF25-7AD79735A11B}" srcOrd="2" destOrd="0" presId="urn:microsoft.com/office/officeart/2005/8/layout/target3"/>
    <dgm:cxn modelId="{40C7BAED-B965-491C-AE0D-5A57905665B6}" type="presParOf" srcId="{0B398BE6-10AA-4AA2-9C1C-8F82B5395A73}" destId="{31B027F3-EC69-4EB2-A786-75059A99A020}" srcOrd="3" destOrd="0" presId="urn:microsoft.com/office/officeart/2005/8/layout/target3"/>
    <dgm:cxn modelId="{5632B739-9CCB-4D26-B939-9561D74EC43F}" type="presParOf" srcId="{0B398BE6-10AA-4AA2-9C1C-8F82B5395A73}" destId="{6D79ADC3-EBF0-49DF-8AC8-A2D24E787EB4}" srcOrd="4" destOrd="0" presId="urn:microsoft.com/office/officeart/2005/8/layout/target3"/>
    <dgm:cxn modelId="{C58773B4-2EF3-4166-A8F3-8CF8D374E3E6}" type="presParOf" srcId="{0B398BE6-10AA-4AA2-9C1C-8F82B5395A73}" destId="{B254BAF0-6E3C-4884-8B52-77FAAABA2D44}" srcOrd="5" destOrd="0" presId="urn:microsoft.com/office/officeart/2005/8/layout/target3"/>
    <dgm:cxn modelId="{DEBAEE0C-A279-4D52-98CB-E30AE3BCC7B5}" type="presParOf" srcId="{0B398BE6-10AA-4AA2-9C1C-8F82B5395A73}" destId="{99D5EC05-BC43-4668-A74B-2DE521404C34}" srcOrd="6" destOrd="0" presId="urn:microsoft.com/office/officeart/2005/8/layout/target3"/>
    <dgm:cxn modelId="{62DA700C-E2EF-49D4-9737-D1210CC0ADBB}" type="presParOf" srcId="{0B398BE6-10AA-4AA2-9C1C-8F82B5395A73}" destId="{47B88DE8-5196-4C42-B6BC-F81DC125ED98}" srcOrd="7" destOrd="0" presId="urn:microsoft.com/office/officeart/2005/8/layout/target3"/>
    <dgm:cxn modelId="{EA920558-79BF-4FDA-8574-9FD30AFCB258}" type="presParOf" srcId="{0B398BE6-10AA-4AA2-9C1C-8F82B5395A73}" destId="{E1CF6528-BBA7-4B8F-8F35-6AAB5F8E39FD}" srcOrd="8" destOrd="0" presId="urn:microsoft.com/office/officeart/2005/8/layout/target3"/>
    <dgm:cxn modelId="{8F026119-5321-4B30-B0EC-ECDD98F70768}" type="presParOf" srcId="{0B398BE6-10AA-4AA2-9C1C-8F82B5395A73}" destId="{8C939E67-BAC7-48CE-BEAC-CBCD6ABAA986}" srcOrd="9" destOrd="0" presId="urn:microsoft.com/office/officeart/2005/8/layout/target3"/>
    <dgm:cxn modelId="{AF507D3A-F990-4B94-AE3B-CFA4073E8CDA}" type="presParOf" srcId="{0B398BE6-10AA-4AA2-9C1C-8F82B5395A73}" destId="{1898F8E9-204E-48FC-A334-0DBA30556A4C}" srcOrd="10" destOrd="0" presId="urn:microsoft.com/office/officeart/2005/8/layout/target3"/>
    <dgm:cxn modelId="{3DD55F97-9D55-4F0F-A539-BF1D997DC4E5}" type="presParOf" srcId="{0B398BE6-10AA-4AA2-9C1C-8F82B5395A73}" destId="{69B18573-14F3-4004-92B5-463C513F476C}" srcOrd="11" destOrd="0" presId="urn:microsoft.com/office/officeart/2005/8/layout/target3"/>
    <dgm:cxn modelId="{16B26A7E-82AE-4B53-8921-F787E9BD9486}" type="presParOf" srcId="{0B398BE6-10AA-4AA2-9C1C-8F82B5395A73}" destId="{2E5DD77A-CE99-409D-9A44-C37DD0DD74AD}" srcOrd="12" destOrd="0" presId="urn:microsoft.com/office/officeart/2005/8/layout/target3"/>
    <dgm:cxn modelId="{F1D6055E-4074-4C3B-9D16-B39D970147D8}" type="presParOf" srcId="{0B398BE6-10AA-4AA2-9C1C-8F82B5395A73}" destId="{58DC8910-CCB5-48CB-BA3C-AB482096E9D2}" srcOrd="13" destOrd="0" presId="urn:microsoft.com/office/officeart/2005/8/layout/target3"/>
    <dgm:cxn modelId="{CB0FCD71-6EE1-484E-A6C4-AD678114BD18}" type="presParOf" srcId="{0B398BE6-10AA-4AA2-9C1C-8F82B5395A73}" destId="{7882F79A-870E-4C8A-90B1-46F75C5A56DD}" srcOrd="14" destOrd="0" presId="urn:microsoft.com/office/officeart/2005/8/layout/target3"/>
    <dgm:cxn modelId="{7E0B2EC4-2B46-4660-95B0-DF88B5698FF0}" type="presParOf" srcId="{0B398BE6-10AA-4AA2-9C1C-8F82B5395A73}" destId="{B818C946-9311-44CC-8456-2A2C63B01C9B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E3B13-D5EB-4D0A-96D3-38FF00E307C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D81AEBB-4AEF-4623-B987-D2E2E240EDF8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4DC1C05-CCC6-44B7-B6A4-A8BBC32D2839}" type="par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C1DEDED-E6D7-4659-905C-B29497BB9835}" type="sib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48234768-4BBF-48E8-8DD8-7EF89E7F1D35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EF4E328-DC95-4B6E-B1B7-7E5087CA10CC}" type="par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06C87D16-D8B5-4EE9-A69B-A3DEE5E57F1B}" type="sib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E739A569-A689-4F98-9DCE-A655A45B3FC3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8A64C58-628B-4DD2-9672-CF26FF787726}" type="par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EABA51F-E5C2-453B-9272-04F2C46A8C26}" type="sib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FE45EBDC-21E3-4005-8E5B-D40B38B9853B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20F30C7-1291-4210-8BAA-F66EE7E76766}" type="par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22D23E68-39E5-41A6-A0CC-A22E81383217}" type="sib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0B398BE6-10AA-4AA2-9C1C-8F82B5395A73}" type="pres">
      <dgm:prSet presAssocID="{4C7E3B13-D5EB-4D0A-96D3-38FF00E307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D7202E-C301-4D7E-B007-E981EDD56E79}" type="pres">
      <dgm:prSet presAssocID="{6D81AEBB-4AEF-4623-B987-D2E2E240EDF8}" presName="circle1" presStyleLbl="node1" presStyleIdx="0" presStyleCnt="4"/>
      <dgm:spPr/>
      <dgm:t>
        <a:bodyPr/>
        <a:lstStyle/>
        <a:p>
          <a:endParaRPr lang="zh-TW" altLang="en-US"/>
        </a:p>
      </dgm:t>
    </dgm:pt>
    <dgm:pt modelId="{CC7D6D05-E3EF-49D5-8A08-6E8874A686F3}" type="pres">
      <dgm:prSet presAssocID="{6D81AEBB-4AEF-4623-B987-D2E2E240EDF8}" presName="space" presStyleCnt="0"/>
      <dgm:spPr/>
    </dgm:pt>
    <dgm:pt modelId="{5C49B086-D0CC-4D05-AF25-7AD79735A11B}" type="pres">
      <dgm:prSet presAssocID="{6D81AEBB-4AEF-4623-B987-D2E2E240EDF8}" presName="rect1" presStyleLbl="alignAcc1" presStyleIdx="0" presStyleCnt="4"/>
      <dgm:spPr/>
      <dgm:t>
        <a:bodyPr/>
        <a:lstStyle/>
        <a:p>
          <a:endParaRPr lang="zh-TW" altLang="en-US"/>
        </a:p>
      </dgm:t>
    </dgm:pt>
    <dgm:pt modelId="{31B027F3-EC69-4EB2-A786-75059A99A020}" type="pres">
      <dgm:prSet presAssocID="{48234768-4BBF-48E8-8DD8-7EF89E7F1D35}" presName="vertSpace2" presStyleLbl="node1" presStyleIdx="0" presStyleCnt="4"/>
      <dgm:spPr/>
    </dgm:pt>
    <dgm:pt modelId="{6D79ADC3-EBF0-49DF-8AC8-A2D24E787EB4}" type="pres">
      <dgm:prSet presAssocID="{48234768-4BBF-48E8-8DD8-7EF89E7F1D35}" presName="circle2" presStyleLbl="node1" presStyleIdx="1" presStyleCnt="4"/>
      <dgm:spPr/>
    </dgm:pt>
    <dgm:pt modelId="{B254BAF0-6E3C-4884-8B52-77FAAABA2D44}" type="pres">
      <dgm:prSet presAssocID="{48234768-4BBF-48E8-8DD8-7EF89E7F1D35}" presName="rect2" presStyleLbl="alignAcc1" presStyleIdx="1" presStyleCnt="4"/>
      <dgm:spPr/>
      <dgm:t>
        <a:bodyPr/>
        <a:lstStyle/>
        <a:p>
          <a:endParaRPr lang="zh-TW" altLang="en-US"/>
        </a:p>
      </dgm:t>
    </dgm:pt>
    <dgm:pt modelId="{99D5EC05-BC43-4668-A74B-2DE521404C34}" type="pres">
      <dgm:prSet presAssocID="{FE45EBDC-21E3-4005-8E5B-D40B38B9853B}" presName="vertSpace3" presStyleLbl="node1" presStyleIdx="1" presStyleCnt="4"/>
      <dgm:spPr/>
    </dgm:pt>
    <dgm:pt modelId="{47B88DE8-5196-4C42-B6BC-F81DC125ED98}" type="pres">
      <dgm:prSet presAssocID="{FE45EBDC-21E3-4005-8E5B-D40B38B9853B}" presName="circle3" presStyleLbl="node1" presStyleIdx="2" presStyleCnt="4"/>
      <dgm:spPr/>
    </dgm:pt>
    <dgm:pt modelId="{E1CF6528-BBA7-4B8F-8F35-6AAB5F8E39FD}" type="pres">
      <dgm:prSet presAssocID="{FE45EBDC-21E3-4005-8E5B-D40B38B9853B}" presName="rect3" presStyleLbl="alignAcc1" presStyleIdx="2" presStyleCnt="4"/>
      <dgm:spPr/>
      <dgm:t>
        <a:bodyPr/>
        <a:lstStyle/>
        <a:p>
          <a:endParaRPr lang="zh-TW" altLang="en-US"/>
        </a:p>
      </dgm:t>
    </dgm:pt>
    <dgm:pt modelId="{8C939E67-BAC7-48CE-BEAC-CBCD6ABAA986}" type="pres">
      <dgm:prSet presAssocID="{E739A569-A689-4F98-9DCE-A655A45B3FC3}" presName="vertSpace4" presStyleLbl="node1" presStyleIdx="2" presStyleCnt="4"/>
      <dgm:spPr/>
    </dgm:pt>
    <dgm:pt modelId="{1898F8E9-204E-48FC-A334-0DBA30556A4C}" type="pres">
      <dgm:prSet presAssocID="{E739A569-A689-4F98-9DCE-A655A45B3FC3}" presName="circle4" presStyleLbl="node1" presStyleIdx="3" presStyleCnt="4"/>
      <dgm:spPr/>
    </dgm:pt>
    <dgm:pt modelId="{69B18573-14F3-4004-92B5-463C513F476C}" type="pres">
      <dgm:prSet presAssocID="{E739A569-A689-4F98-9DCE-A655A45B3FC3}" presName="rect4" presStyleLbl="alignAcc1" presStyleIdx="3" presStyleCnt="4"/>
      <dgm:spPr/>
      <dgm:t>
        <a:bodyPr/>
        <a:lstStyle/>
        <a:p>
          <a:endParaRPr lang="zh-TW" altLang="en-US"/>
        </a:p>
      </dgm:t>
    </dgm:pt>
    <dgm:pt modelId="{2E5DD77A-CE99-409D-9A44-C37DD0DD74AD}" type="pres">
      <dgm:prSet presAssocID="{6D81AEBB-4AEF-4623-B987-D2E2E240EDF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DC8910-CCB5-48CB-BA3C-AB482096E9D2}" type="pres">
      <dgm:prSet presAssocID="{48234768-4BBF-48E8-8DD8-7EF89E7F1D3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2F79A-870E-4C8A-90B1-46F75C5A56DD}" type="pres">
      <dgm:prSet presAssocID="{FE45EBDC-21E3-4005-8E5B-D40B38B9853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18C946-9311-44CC-8456-2A2C63B01C9B}" type="pres">
      <dgm:prSet presAssocID="{E739A569-A689-4F98-9DCE-A655A45B3FC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7E7D7B-6249-4BB3-A14C-3B2289EF3262}" type="presOf" srcId="{48234768-4BBF-48E8-8DD8-7EF89E7F1D35}" destId="{B254BAF0-6E3C-4884-8B52-77FAAABA2D44}" srcOrd="0" destOrd="0" presId="urn:microsoft.com/office/officeart/2005/8/layout/target3"/>
    <dgm:cxn modelId="{CF6F13CD-302C-462D-A289-5F61457CFD76}" srcId="{4C7E3B13-D5EB-4D0A-96D3-38FF00E307C3}" destId="{6D81AEBB-4AEF-4623-B987-D2E2E240EDF8}" srcOrd="0" destOrd="0" parTransId="{B4DC1C05-CCC6-44B7-B6A4-A8BBC32D2839}" sibTransId="{1C1DEDED-E6D7-4659-905C-B29497BB9835}"/>
    <dgm:cxn modelId="{C5BD36AA-33E4-46F9-AF70-4EF1C0A228F8}" type="presOf" srcId="{FE45EBDC-21E3-4005-8E5B-D40B38B9853B}" destId="{7882F79A-870E-4C8A-90B1-46F75C5A56DD}" srcOrd="1" destOrd="0" presId="urn:microsoft.com/office/officeart/2005/8/layout/target3"/>
    <dgm:cxn modelId="{AB0EED18-7AE0-4A82-BB43-4AEFC0025A34}" type="presOf" srcId="{48234768-4BBF-48E8-8DD8-7EF89E7F1D35}" destId="{58DC8910-CCB5-48CB-BA3C-AB482096E9D2}" srcOrd="1" destOrd="0" presId="urn:microsoft.com/office/officeart/2005/8/layout/target3"/>
    <dgm:cxn modelId="{92BA0EAE-C9F3-4225-BF8F-2EC3527781E3}" type="presOf" srcId="{6D81AEBB-4AEF-4623-B987-D2E2E240EDF8}" destId="{2E5DD77A-CE99-409D-9A44-C37DD0DD74AD}" srcOrd="1" destOrd="0" presId="urn:microsoft.com/office/officeart/2005/8/layout/target3"/>
    <dgm:cxn modelId="{B39B05D4-5B2A-4443-BAAC-245A9D87DDD2}" srcId="{4C7E3B13-D5EB-4D0A-96D3-38FF00E307C3}" destId="{E739A569-A689-4F98-9DCE-A655A45B3FC3}" srcOrd="3" destOrd="0" parTransId="{D8A64C58-628B-4DD2-9672-CF26FF787726}" sibTransId="{1EABA51F-E5C2-453B-9272-04F2C46A8C26}"/>
    <dgm:cxn modelId="{9214B380-DADA-4D5D-A3B6-CBA301FC4028}" type="presOf" srcId="{6D81AEBB-4AEF-4623-B987-D2E2E240EDF8}" destId="{5C49B086-D0CC-4D05-AF25-7AD79735A11B}" srcOrd="0" destOrd="0" presId="urn:microsoft.com/office/officeart/2005/8/layout/target3"/>
    <dgm:cxn modelId="{6B9EE13F-F208-4F9D-9AFA-7CAA69D0FB40}" srcId="{4C7E3B13-D5EB-4D0A-96D3-38FF00E307C3}" destId="{FE45EBDC-21E3-4005-8E5B-D40B38B9853B}" srcOrd="2" destOrd="0" parTransId="{B20F30C7-1291-4210-8BAA-F66EE7E76766}" sibTransId="{22D23E68-39E5-41A6-A0CC-A22E81383217}"/>
    <dgm:cxn modelId="{3E16B140-2652-4DEF-9648-253034200173}" type="presOf" srcId="{FE45EBDC-21E3-4005-8E5B-D40B38B9853B}" destId="{E1CF6528-BBA7-4B8F-8F35-6AAB5F8E39FD}" srcOrd="0" destOrd="0" presId="urn:microsoft.com/office/officeart/2005/8/layout/target3"/>
    <dgm:cxn modelId="{F3C7E5E4-B523-4724-8A4A-112687CC5582}" type="presOf" srcId="{E739A569-A689-4F98-9DCE-A655A45B3FC3}" destId="{69B18573-14F3-4004-92B5-463C513F476C}" srcOrd="0" destOrd="0" presId="urn:microsoft.com/office/officeart/2005/8/layout/target3"/>
    <dgm:cxn modelId="{FB836471-FD72-4081-8A30-6F1C0897B566}" type="presOf" srcId="{4C7E3B13-D5EB-4D0A-96D3-38FF00E307C3}" destId="{0B398BE6-10AA-4AA2-9C1C-8F82B5395A73}" srcOrd="0" destOrd="0" presId="urn:microsoft.com/office/officeart/2005/8/layout/target3"/>
    <dgm:cxn modelId="{5B3D4E69-9C59-4CA0-97A8-D93D183C5D9C}" srcId="{4C7E3B13-D5EB-4D0A-96D3-38FF00E307C3}" destId="{48234768-4BBF-48E8-8DD8-7EF89E7F1D35}" srcOrd="1" destOrd="0" parTransId="{DEF4E328-DC95-4B6E-B1B7-7E5087CA10CC}" sibTransId="{06C87D16-D8B5-4EE9-A69B-A3DEE5E57F1B}"/>
    <dgm:cxn modelId="{796D04EF-2D39-4BC0-AEA6-E0DA09863F02}" type="presOf" srcId="{E739A569-A689-4F98-9DCE-A655A45B3FC3}" destId="{B818C946-9311-44CC-8456-2A2C63B01C9B}" srcOrd="1" destOrd="0" presId="urn:microsoft.com/office/officeart/2005/8/layout/target3"/>
    <dgm:cxn modelId="{0F5CF9A3-9F51-4923-8649-0317FBC98595}" type="presParOf" srcId="{0B398BE6-10AA-4AA2-9C1C-8F82B5395A73}" destId="{4DD7202E-C301-4D7E-B007-E981EDD56E79}" srcOrd="0" destOrd="0" presId="urn:microsoft.com/office/officeart/2005/8/layout/target3"/>
    <dgm:cxn modelId="{C2FB5312-ACA5-4202-8C9E-27BB2648A611}" type="presParOf" srcId="{0B398BE6-10AA-4AA2-9C1C-8F82B5395A73}" destId="{CC7D6D05-E3EF-49D5-8A08-6E8874A686F3}" srcOrd="1" destOrd="0" presId="urn:microsoft.com/office/officeart/2005/8/layout/target3"/>
    <dgm:cxn modelId="{D2B3EEEE-E2DC-4E8B-B08E-718F0EA2C700}" type="presParOf" srcId="{0B398BE6-10AA-4AA2-9C1C-8F82B5395A73}" destId="{5C49B086-D0CC-4D05-AF25-7AD79735A11B}" srcOrd="2" destOrd="0" presId="urn:microsoft.com/office/officeart/2005/8/layout/target3"/>
    <dgm:cxn modelId="{D3650930-5280-4B67-A96D-3ED3D8DE22EE}" type="presParOf" srcId="{0B398BE6-10AA-4AA2-9C1C-8F82B5395A73}" destId="{31B027F3-EC69-4EB2-A786-75059A99A020}" srcOrd="3" destOrd="0" presId="urn:microsoft.com/office/officeart/2005/8/layout/target3"/>
    <dgm:cxn modelId="{03A90D77-5611-4D82-A4D5-FAC487EBB8F5}" type="presParOf" srcId="{0B398BE6-10AA-4AA2-9C1C-8F82B5395A73}" destId="{6D79ADC3-EBF0-49DF-8AC8-A2D24E787EB4}" srcOrd="4" destOrd="0" presId="urn:microsoft.com/office/officeart/2005/8/layout/target3"/>
    <dgm:cxn modelId="{C9E37127-0A5E-49CC-8F37-93037745AAC7}" type="presParOf" srcId="{0B398BE6-10AA-4AA2-9C1C-8F82B5395A73}" destId="{B254BAF0-6E3C-4884-8B52-77FAAABA2D44}" srcOrd="5" destOrd="0" presId="urn:microsoft.com/office/officeart/2005/8/layout/target3"/>
    <dgm:cxn modelId="{78879E99-B6F6-4713-9C27-F63FC2DED22A}" type="presParOf" srcId="{0B398BE6-10AA-4AA2-9C1C-8F82B5395A73}" destId="{99D5EC05-BC43-4668-A74B-2DE521404C34}" srcOrd="6" destOrd="0" presId="urn:microsoft.com/office/officeart/2005/8/layout/target3"/>
    <dgm:cxn modelId="{22C654AA-6AB3-4613-8F1A-C2C84FC09B1F}" type="presParOf" srcId="{0B398BE6-10AA-4AA2-9C1C-8F82B5395A73}" destId="{47B88DE8-5196-4C42-B6BC-F81DC125ED98}" srcOrd="7" destOrd="0" presId="urn:microsoft.com/office/officeart/2005/8/layout/target3"/>
    <dgm:cxn modelId="{3FBC48B1-B6FE-4B7A-BB6F-BB5EA22AF3CD}" type="presParOf" srcId="{0B398BE6-10AA-4AA2-9C1C-8F82B5395A73}" destId="{E1CF6528-BBA7-4B8F-8F35-6AAB5F8E39FD}" srcOrd="8" destOrd="0" presId="urn:microsoft.com/office/officeart/2005/8/layout/target3"/>
    <dgm:cxn modelId="{7BE99982-8467-43EB-B620-7CCD76637C08}" type="presParOf" srcId="{0B398BE6-10AA-4AA2-9C1C-8F82B5395A73}" destId="{8C939E67-BAC7-48CE-BEAC-CBCD6ABAA986}" srcOrd="9" destOrd="0" presId="urn:microsoft.com/office/officeart/2005/8/layout/target3"/>
    <dgm:cxn modelId="{0BB7254D-9ACB-47A0-B910-4E06E0CBA7FD}" type="presParOf" srcId="{0B398BE6-10AA-4AA2-9C1C-8F82B5395A73}" destId="{1898F8E9-204E-48FC-A334-0DBA30556A4C}" srcOrd="10" destOrd="0" presId="urn:microsoft.com/office/officeart/2005/8/layout/target3"/>
    <dgm:cxn modelId="{9244EA8F-DCC2-44C7-A260-1D02D5320CB1}" type="presParOf" srcId="{0B398BE6-10AA-4AA2-9C1C-8F82B5395A73}" destId="{69B18573-14F3-4004-92B5-463C513F476C}" srcOrd="11" destOrd="0" presId="urn:microsoft.com/office/officeart/2005/8/layout/target3"/>
    <dgm:cxn modelId="{9D7AE26B-B552-4065-9AEB-F1C4C3CB22FF}" type="presParOf" srcId="{0B398BE6-10AA-4AA2-9C1C-8F82B5395A73}" destId="{2E5DD77A-CE99-409D-9A44-C37DD0DD74AD}" srcOrd="12" destOrd="0" presId="urn:microsoft.com/office/officeart/2005/8/layout/target3"/>
    <dgm:cxn modelId="{7CAA8AE7-B5F8-4517-ADEE-715997FAF023}" type="presParOf" srcId="{0B398BE6-10AA-4AA2-9C1C-8F82B5395A73}" destId="{58DC8910-CCB5-48CB-BA3C-AB482096E9D2}" srcOrd="13" destOrd="0" presId="urn:microsoft.com/office/officeart/2005/8/layout/target3"/>
    <dgm:cxn modelId="{D7A9A17C-B217-4171-937F-A29D345B3F1C}" type="presParOf" srcId="{0B398BE6-10AA-4AA2-9C1C-8F82B5395A73}" destId="{7882F79A-870E-4C8A-90B1-46F75C5A56DD}" srcOrd="14" destOrd="0" presId="urn:microsoft.com/office/officeart/2005/8/layout/target3"/>
    <dgm:cxn modelId="{60B44B07-7001-4702-AECA-B5DAB5F002E3}" type="presParOf" srcId="{0B398BE6-10AA-4AA2-9C1C-8F82B5395A73}" destId="{B818C946-9311-44CC-8456-2A2C63B01C9B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21A87-EB8D-4E7E-B9FD-C802D74A9E34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448DD283-9715-4E7D-B3EB-7451A1D6C980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600"/>
            </a:spcAft>
          </a:pPr>
          <a:r>
            <a:rPr lang="zh-TW" sz="1800" b="1" smtClean="0">
              <a:latin typeface="標楷體" pitchFamily="65" charset="-120"/>
              <a:ea typeface="標楷體" pitchFamily="65" charset="-120"/>
            </a:rPr>
            <a:t>設置「網路申報專區」：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提供</a:t>
          </a:r>
          <a:r>
            <a:rPr lang="en-US" sz="1800" b="0" smtClean="0">
              <a:latin typeface="標楷體" pitchFamily="65" charset="-120"/>
              <a:ea typeface="標楷體" pitchFamily="65" charset="-120"/>
            </a:rPr>
            <a:t>24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小時申報服務，增設常用之超連結網頁、申報人常見問題及網頁操作說明等多項便民服務功能。</a:t>
          </a:r>
          <a:endParaRPr 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BE605EBE-F84C-4A92-9272-0931906D75A3}" type="parTrans" cxnId="{0FC85FFB-A8F1-4CCA-8A70-81FCD994FB71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1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DCD3BD2-6CB3-424D-AF8A-29C8E4A8BB94}" type="sibTrans" cxnId="{0FC85FFB-A8F1-4CCA-8A70-81FCD994FB71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1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EDFDBE9-6E08-4F08-94A7-707E6255FF7D}">
      <dgm:prSet custT="1"/>
      <dgm:spPr/>
      <dgm:t>
        <a:bodyPr/>
        <a:lstStyle/>
        <a:p>
          <a:pPr>
            <a:lnSpc>
              <a:spcPts val="2200"/>
            </a:lnSpc>
          </a:pPr>
          <a:r>
            <a:rPr lang="zh-TW" sz="1800" b="1" smtClean="0">
              <a:latin typeface="標楷體" pitchFamily="65" charset="-120"/>
              <a:ea typeface="標楷體" pitchFamily="65" charset="-120"/>
            </a:rPr>
            <a:t>下載</a:t>
          </a:r>
          <a:r>
            <a:rPr lang="zh-TW" altLang="en-US" sz="1800" b="1" smtClean="0">
              <a:latin typeface="標楷體" pitchFamily="65" charset="-120"/>
              <a:ea typeface="標楷體" pitchFamily="65" charset="-120"/>
            </a:rPr>
            <a:t>上</a:t>
          </a:r>
          <a:r>
            <a:rPr lang="zh-TW" sz="1800" b="1" smtClean="0">
              <a:latin typeface="標楷體" pitchFamily="65" charset="-120"/>
              <a:ea typeface="標楷體" pitchFamily="65" charset="-120"/>
            </a:rPr>
            <a:t>次（年度）申報資料：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不論申報人上次</a:t>
          </a:r>
          <a:r>
            <a:rPr lang="en-US" sz="1800" b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年度</a:t>
          </a:r>
          <a:r>
            <a:rPr lang="en-US" sz="1800" b="0" smtClean="0">
              <a:latin typeface="標楷體" pitchFamily="65" charset="-120"/>
              <a:ea typeface="標楷體" pitchFamily="65" charset="-120"/>
            </a:rPr>
            <a:t>)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申報是否以網路系統辦理，皆可自本系統下載前一年度（次）申報資料</a:t>
          </a:r>
          <a:r>
            <a:rPr lang="zh-TW" altLang="en-US" sz="1800" b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7BE162F0-71B3-4A21-B3BA-3172F230A0BC}" type="parTrans" cxnId="{8A50B85C-F01E-49F1-8011-48E3DF4E84F3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1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00045FB-E5CC-4DF5-9498-2FAB71F7A9B5}" type="sibTrans" cxnId="{8A50B85C-F01E-49F1-8011-48E3DF4E84F3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1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152B1C9-FC85-438A-A8FD-8AF86FC909CD}">
      <dgm:prSet custT="1"/>
      <dgm:spPr/>
      <dgm:t>
        <a:bodyPr/>
        <a:lstStyle/>
        <a:p>
          <a:pPr algn="just">
            <a:lnSpc>
              <a:spcPts val="2200"/>
            </a:lnSpc>
          </a:pPr>
          <a:r>
            <a:rPr lang="zh-TW" sz="1800" b="1" smtClean="0">
              <a:latin typeface="標楷體" pitchFamily="65" charset="-120"/>
              <a:ea typeface="標楷體" pitchFamily="65" charset="-120"/>
            </a:rPr>
            <a:t>申報檔案重覆使用：</a:t>
          </a:r>
          <a:r>
            <a:rPr lang="zh-TW" altLang="en-US" sz="1800" b="0" smtClean="0">
              <a:latin typeface="標楷體" pitchFamily="65" charset="-120"/>
              <a:ea typeface="標楷體" pitchFamily="65" charset="-120"/>
            </a:rPr>
            <a:t>如申報人具雙重申報身分（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例：</a:t>
          </a:r>
          <a:r>
            <a:rPr lang="zh-TW" altLang="en-US" sz="1800" b="0" smtClean="0">
              <a:latin typeface="標楷體" pitchFamily="65" charset="-120"/>
              <a:ea typeface="標楷體" pitchFamily="65" charset="-120"/>
            </a:rPr>
            <a:t>具同時向監察院及法務部申報之身分）或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申報身分轉換時</a:t>
          </a:r>
          <a:r>
            <a:rPr lang="en-US" sz="1800" b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（</a:t>
          </a:r>
          <a:r>
            <a:rPr lang="zh-TW" altLang="en-US" sz="1800" b="0" smtClean="0">
              <a:latin typeface="標楷體" pitchFamily="65" charset="-120"/>
              <a:ea typeface="標楷體" pitchFamily="65" charset="-120"/>
            </a:rPr>
            <a:t>例：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一般申報身分轉任強制信託身分</a:t>
          </a:r>
          <a:r>
            <a:rPr lang="zh-TW" altLang="en-US" sz="1800" b="0" smtClean="0">
              <a:latin typeface="標楷體" pitchFamily="65" charset="-120"/>
              <a:ea typeface="標楷體" pitchFamily="65" charset="-120"/>
            </a:rPr>
            <a:t>等）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，仍可運用同一份申報</a:t>
          </a:r>
          <a:r>
            <a:rPr lang="zh-TW" altLang="en-US" sz="1800" b="0" smtClean="0">
              <a:latin typeface="標楷體" pitchFamily="65" charset="-120"/>
              <a:ea typeface="標楷體" pitchFamily="65" charset="-120"/>
            </a:rPr>
            <a:t>檔案進行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修改。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8D5D7E96-3DFB-42E1-93A5-B175AEFEADB2}" type="parTrans" cxnId="{3401FCF0-810A-497B-B8CB-2EE558384D90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1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BBD5D85-893F-407D-BDA2-71B98ACCBDAD}" type="sibTrans" cxnId="{3401FCF0-810A-497B-B8CB-2EE558384D90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1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ECD06E7-5003-4016-B864-321F28B8C1C1}">
      <dgm:prSet custT="1"/>
      <dgm:spPr/>
      <dgm:t>
        <a:bodyPr/>
        <a:lstStyle/>
        <a:p>
          <a:pPr>
            <a:lnSpc>
              <a:spcPts val="2200"/>
            </a:lnSpc>
          </a:pPr>
          <a:r>
            <a:rPr lang="zh-TW" sz="1800" b="1" smtClean="0">
              <a:latin typeface="標楷體" pitchFamily="65" charset="-120"/>
              <a:ea typeface="標楷體" pitchFamily="65" charset="-120"/>
            </a:rPr>
            <a:t>即時查詢申報結果：</a:t>
          </a:r>
          <a:r>
            <a:rPr lang="zh-TW" sz="1800" b="0" smtClean="0">
              <a:latin typeface="標楷體" pitchFamily="65" charset="-120"/>
              <a:ea typeface="標楷體" pitchFamily="65" charset="-120"/>
            </a:rPr>
            <a:t>上傳成功即為申報成功，不需另再寄送紙本；且可即時查詢申報結果，或列印申報表及收據留參。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B9662A5D-64B7-4EE8-909F-0D39E418CDC4}" type="parTrans" cxnId="{429280AC-66A1-41D6-AA7C-6106CF121279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1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FDAC40B-F260-4737-9BA2-BBB2C79017D1}" type="sibTrans" cxnId="{429280AC-66A1-41D6-AA7C-6106CF121279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1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4B29A59-CE73-458D-8964-C2CC913C62CC}">
      <dgm:prSet custT="1"/>
      <dgm:spPr/>
      <dgm:t>
        <a:bodyPr/>
        <a:lstStyle/>
        <a:p>
          <a:pPr rtl="0">
            <a:lnSpc>
              <a:spcPts val="2200"/>
            </a:lnSpc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同步匯入檔案功能：</a:t>
          </a:r>
          <a:r>
            <a:rPr lang="zh-TW" altLang="en-US" sz="1800" b="0" dirty="0" smtClean="0">
              <a:latin typeface="標楷體" pitchFamily="65" charset="-120"/>
              <a:ea typeface="標楷體" pitchFamily="65" charset="-120"/>
            </a:rPr>
            <a:t>定期申報期間，強制信託人員可將信託財產清單掃描後，同步匯入網路申報系統，一併上傳。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F6583F74-7651-4E95-BB91-160F068DE73E}" type="parTrans" cxnId="{B6488464-FD04-4192-9704-DBBDC52D83C5}">
      <dgm:prSet/>
      <dgm:spPr/>
      <dgm:t>
        <a:bodyPr/>
        <a:lstStyle/>
        <a:p>
          <a:endParaRPr lang="zh-TW" altLang="en-US" sz="1800"/>
        </a:p>
      </dgm:t>
    </dgm:pt>
    <dgm:pt modelId="{148E2478-BA32-4E06-8381-ED9EB819B141}" type="sibTrans" cxnId="{B6488464-FD04-4192-9704-DBBDC52D83C5}">
      <dgm:prSet/>
      <dgm:spPr/>
      <dgm:t>
        <a:bodyPr/>
        <a:lstStyle/>
        <a:p>
          <a:endParaRPr lang="zh-TW" altLang="en-US" sz="1800"/>
        </a:p>
      </dgm:t>
    </dgm:pt>
    <dgm:pt modelId="{9DEDB99B-6AF5-4F87-96E8-8C396A11E20C}">
      <dgm:prSet custT="1"/>
      <dgm:spPr/>
      <dgm:t>
        <a:bodyPr/>
        <a:lstStyle/>
        <a:p>
          <a:pPr rtl="0">
            <a:lnSpc>
              <a:spcPts val="2200"/>
            </a:lnSpc>
          </a:pPr>
          <a:r>
            <a:rPr lang="zh-TW" sz="1800" b="1" dirty="0" smtClean="0">
              <a:latin typeface="標楷體" pitchFamily="65" charset="-120"/>
              <a:ea typeface="標楷體" pitchFamily="65" charset="-120"/>
            </a:rPr>
            <a:t>提供更正申報功能：</a:t>
          </a:r>
          <a:r>
            <a:rPr lang="zh-TW" altLang="en-US" sz="1800" b="0" dirty="0" smtClean="0">
              <a:latin typeface="標楷體" pitchFamily="65" charset="-120"/>
              <a:ea typeface="標楷體" pitchFamily="65" charset="-120"/>
            </a:rPr>
            <a:t>申報期限過後，仍可</a:t>
          </a:r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線上辦理更正申報</a:t>
          </a:r>
          <a:r>
            <a:rPr lang="zh-TW" altLang="en-US" sz="1800" b="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25197162-90BB-4629-98B1-0D20D27A3D35}" type="parTrans" cxnId="{D2E30837-DBBF-4FDA-B8CF-9058DEA4A98B}">
      <dgm:prSet/>
      <dgm:spPr/>
      <dgm:t>
        <a:bodyPr/>
        <a:lstStyle/>
        <a:p>
          <a:endParaRPr lang="zh-TW" altLang="en-US" sz="1800"/>
        </a:p>
      </dgm:t>
    </dgm:pt>
    <dgm:pt modelId="{750EC792-56E7-41BF-9A17-C9E2A7C5562B}" type="sibTrans" cxnId="{D2E30837-DBBF-4FDA-B8CF-9058DEA4A98B}">
      <dgm:prSet/>
      <dgm:spPr/>
      <dgm:t>
        <a:bodyPr/>
        <a:lstStyle/>
        <a:p>
          <a:endParaRPr lang="zh-TW" altLang="en-US" sz="1800"/>
        </a:p>
      </dgm:t>
    </dgm:pt>
    <dgm:pt modelId="{FAACBC41-581F-4516-96D6-AF9E25989A65}" type="pres">
      <dgm:prSet presAssocID="{30A21A87-EB8D-4E7E-B9FD-C802D74A9E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D60E40-A5BD-4BF7-9147-8313928DC175}" type="pres">
      <dgm:prSet presAssocID="{448DD283-9715-4E7D-B3EB-7451A1D6C980}" presName="parentLin" presStyleCnt="0"/>
      <dgm:spPr/>
      <dgm:t>
        <a:bodyPr/>
        <a:lstStyle/>
        <a:p>
          <a:endParaRPr lang="zh-TW" altLang="en-US"/>
        </a:p>
      </dgm:t>
    </dgm:pt>
    <dgm:pt modelId="{C3476DD5-A27C-4E67-A3E1-A3D319C0EC87}" type="pres">
      <dgm:prSet presAssocID="{448DD283-9715-4E7D-B3EB-7451A1D6C980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DBE211C7-E32F-46F0-91DD-7505567ABA8B}" type="pres">
      <dgm:prSet presAssocID="{448DD283-9715-4E7D-B3EB-7451A1D6C980}" presName="parentText" presStyleLbl="node1" presStyleIdx="0" presStyleCnt="6" custScaleX="137778" custScaleY="16111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B3E710-1A84-4AFD-B146-F80EB73A5B26}" type="pres">
      <dgm:prSet presAssocID="{448DD283-9715-4E7D-B3EB-7451A1D6C980}" presName="negativeSpace" presStyleCnt="0"/>
      <dgm:spPr/>
      <dgm:t>
        <a:bodyPr/>
        <a:lstStyle/>
        <a:p>
          <a:endParaRPr lang="zh-TW" altLang="en-US"/>
        </a:p>
      </dgm:t>
    </dgm:pt>
    <dgm:pt modelId="{2547D3F4-881F-4451-AE4B-05C9C32CCD29}" type="pres">
      <dgm:prSet presAssocID="{448DD283-9715-4E7D-B3EB-7451A1D6C980}" presName="childText" presStyleLbl="conFgAcc1" presStyleIdx="0" presStyleCnt="6" custLinFactNeighborY="-328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2DA254-8FBD-4D33-8D66-36BFD54FDF9A}" type="pres">
      <dgm:prSet presAssocID="{4DCD3BD2-6CB3-424D-AF8A-29C8E4A8BB94}" presName="spaceBetweenRectangles" presStyleCnt="0"/>
      <dgm:spPr/>
      <dgm:t>
        <a:bodyPr/>
        <a:lstStyle/>
        <a:p>
          <a:endParaRPr lang="zh-TW" altLang="en-US"/>
        </a:p>
      </dgm:t>
    </dgm:pt>
    <dgm:pt modelId="{5CEF1885-0DF6-45F9-8A77-860440F7B8E6}" type="pres">
      <dgm:prSet presAssocID="{4EDFDBE9-6E08-4F08-94A7-707E6255FF7D}" presName="parentLin" presStyleCnt="0"/>
      <dgm:spPr/>
      <dgm:t>
        <a:bodyPr/>
        <a:lstStyle/>
        <a:p>
          <a:endParaRPr lang="zh-TW" altLang="en-US"/>
        </a:p>
      </dgm:t>
    </dgm:pt>
    <dgm:pt modelId="{4C13861D-5488-409D-9F33-3A90DEB6F29F}" type="pres">
      <dgm:prSet presAssocID="{4EDFDBE9-6E08-4F08-94A7-707E6255FF7D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D6B431A1-EBAE-422F-B4BC-FFED23C4FB55}" type="pres">
      <dgm:prSet presAssocID="{4EDFDBE9-6E08-4F08-94A7-707E6255FF7D}" presName="parentText" presStyleLbl="node1" presStyleIdx="1" presStyleCnt="6" custScaleX="136036" custScaleY="17442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CE646F-DFCA-4F1E-9607-886582780A67}" type="pres">
      <dgm:prSet presAssocID="{4EDFDBE9-6E08-4F08-94A7-707E6255FF7D}" presName="negativeSpace" presStyleCnt="0"/>
      <dgm:spPr/>
      <dgm:t>
        <a:bodyPr/>
        <a:lstStyle/>
        <a:p>
          <a:endParaRPr lang="zh-TW" altLang="en-US"/>
        </a:p>
      </dgm:t>
    </dgm:pt>
    <dgm:pt modelId="{A7674DA7-83F8-459D-A983-7C3C74093B0D}" type="pres">
      <dgm:prSet presAssocID="{4EDFDBE9-6E08-4F08-94A7-707E6255FF7D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E8E242-01BD-4FC9-BE53-62C28DEC7FB8}" type="pres">
      <dgm:prSet presAssocID="{400045FB-E5CC-4DF5-9498-2FAB71F7A9B5}" presName="spaceBetweenRectangles" presStyleCnt="0"/>
      <dgm:spPr/>
      <dgm:t>
        <a:bodyPr/>
        <a:lstStyle/>
        <a:p>
          <a:endParaRPr lang="zh-TW" altLang="en-US"/>
        </a:p>
      </dgm:t>
    </dgm:pt>
    <dgm:pt modelId="{6786950E-0707-45EC-BAEE-A367801426E7}" type="pres">
      <dgm:prSet presAssocID="{D152B1C9-FC85-438A-A8FD-8AF86FC909CD}" presName="parentLin" presStyleCnt="0"/>
      <dgm:spPr/>
      <dgm:t>
        <a:bodyPr/>
        <a:lstStyle/>
        <a:p>
          <a:endParaRPr lang="zh-TW" altLang="en-US"/>
        </a:p>
      </dgm:t>
    </dgm:pt>
    <dgm:pt modelId="{86A8062A-85E7-4459-BCAF-01C7639D2F94}" type="pres">
      <dgm:prSet presAssocID="{D152B1C9-FC85-438A-A8FD-8AF86FC909CD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3DAE570F-2DD1-48A6-9A5A-01072FA8D88D}" type="pres">
      <dgm:prSet presAssocID="{D152B1C9-FC85-438A-A8FD-8AF86FC909CD}" presName="parentText" presStyleLbl="node1" presStyleIdx="2" presStyleCnt="6" custScaleX="136129" custScaleY="26186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56D9C9-9289-4AAC-BB7A-68A04383DC91}" type="pres">
      <dgm:prSet presAssocID="{D152B1C9-FC85-438A-A8FD-8AF86FC909CD}" presName="negativeSpace" presStyleCnt="0"/>
      <dgm:spPr/>
      <dgm:t>
        <a:bodyPr/>
        <a:lstStyle/>
        <a:p>
          <a:endParaRPr lang="zh-TW" altLang="en-US"/>
        </a:p>
      </dgm:t>
    </dgm:pt>
    <dgm:pt modelId="{C04207D3-98A2-4444-BB92-022EB4358945}" type="pres">
      <dgm:prSet presAssocID="{D152B1C9-FC85-438A-A8FD-8AF86FC909C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5AAD31-C274-4979-8C18-2382209C7364}" type="pres">
      <dgm:prSet presAssocID="{8BBD5D85-893F-407D-BDA2-71B98ACCBDAD}" presName="spaceBetweenRectangles" presStyleCnt="0"/>
      <dgm:spPr/>
      <dgm:t>
        <a:bodyPr/>
        <a:lstStyle/>
        <a:p>
          <a:endParaRPr lang="zh-TW" altLang="en-US"/>
        </a:p>
      </dgm:t>
    </dgm:pt>
    <dgm:pt modelId="{98A8AFF2-F98A-4F3E-B69C-37EF5C1CA667}" type="pres">
      <dgm:prSet presAssocID="{EECD06E7-5003-4016-B864-321F28B8C1C1}" presName="parentLin" presStyleCnt="0"/>
      <dgm:spPr/>
      <dgm:t>
        <a:bodyPr/>
        <a:lstStyle/>
        <a:p>
          <a:endParaRPr lang="zh-TW" altLang="en-US"/>
        </a:p>
      </dgm:t>
    </dgm:pt>
    <dgm:pt modelId="{C060AC0D-7E10-4A58-BE5A-2D2492FB208D}" type="pres">
      <dgm:prSet presAssocID="{EECD06E7-5003-4016-B864-321F28B8C1C1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34E9AD93-16B6-4B00-AE5C-3683FEF716E2}" type="pres">
      <dgm:prSet presAssocID="{EECD06E7-5003-4016-B864-321F28B8C1C1}" presName="parentText" presStyleLbl="node1" presStyleIdx="3" presStyleCnt="6" custScaleX="135393" custScaleY="1448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3F0B6-E5AC-4683-93AF-6E5087A28EEC}" type="pres">
      <dgm:prSet presAssocID="{EECD06E7-5003-4016-B864-321F28B8C1C1}" presName="negativeSpace" presStyleCnt="0"/>
      <dgm:spPr/>
      <dgm:t>
        <a:bodyPr/>
        <a:lstStyle/>
        <a:p>
          <a:endParaRPr lang="zh-TW" altLang="en-US"/>
        </a:p>
      </dgm:t>
    </dgm:pt>
    <dgm:pt modelId="{7F5C8CAF-2004-4694-A5E2-ABD06CECEAF7}" type="pres">
      <dgm:prSet presAssocID="{EECD06E7-5003-4016-B864-321F28B8C1C1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ABDC8B-1E77-4916-930D-7EC83442C1F6}" type="pres">
      <dgm:prSet presAssocID="{3FDAC40B-F260-4737-9BA2-BBB2C79017D1}" presName="spaceBetweenRectangles" presStyleCnt="0"/>
      <dgm:spPr/>
      <dgm:t>
        <a:bodyPr/>
        <a:lstStyle/>
        <a:p>
          <a:endParaRPr lang="zh-TW" altLang="en-US"/>
        </a:p>
      </dgm:t>
    </dgm:pt>
    <dgm:pt modelId="{2224513C-6DB7-4149-9DCF-BE2AEF142AD4}" type="pres">
      <dgm:prSet presAssocID="{44B29A59-CE73-458D-8964-C2CC913C62CC}" presName="parentLin" presStyleCnt="0"/>
      <dgm:spPr/>
      <dgm:t>
        <a:bodyPr/>
        <a:lstStyle/>
        <a:p>
          <a:endParaRPr lang="zh-TW" altLang="en-US"/>
        </a:p>
      </dgm:t>
    </dgm:pt>
    <dgm:pt modelId="{F40B1220-0BB3-4C1F-8A28-9F22D25D0020}" type="pres">
      <dgm:prSet presAssocID="{44B29A59-CE73-458D-8964-C2CC913C62CC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A7ACAF60-DE5E-4B6C-B8A0-E5D372E5D4C6}" type="pres">
      <dgm:prSet presAssocID="{44B29A59-CE73-458D-8964-C2CC913C62CC}" presName="parentText" presStyleLbl="node1" presStyleIdx="4" presStyleCnt="6" custScaleX="137967" custScaleY="15262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8DF47F-F68D-4A49-BA64-817367A39E25}" type="pres">
      <dgm:prSet presAssocID="{44B29A59-CE73-458D-8964-C2CC913C62CC}" presName="negativeSpace" presStyleCnt="0"/>
      <dgm:spPr/>
      <dgm:t>
        <a:bodyPr/>
        <a:lstStyle/>
        <a:p>
          <a:endParaRPr lang="zh-TW" altLang="en-US"/>
        </a:p>
      </dgm:t>
    </dgm:pt>
    <dgm:pt modelId="{C3D457F8-E8C9-45A8-8BCD-D551FA2C8804}" type="pres">
      <dgm:prSet presAssocID="{44B29A59-CE73-458D-8964-C2CC913C62CC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76CCA-E075-438E-ABB2-9BDB5A5135F8}" type="pres">
      <dgm:prSet presAssocID="{148E2478-BA32-4E06-8381-ED9EB819B141}" presName="spaceBetweenRectangles" presStyleCnt="0"/>
      <dgm:spPr/>
      <dgm:t>
        <a:bodyPr/>
        <a:lstStyle/>
        <a:p>
          <a:endParaRPr lang="zh-TW" altLang="en-US"/>
        </a:p>
      </dgm:t>
    </dgm:pt>
    <dgm:pt modelId="{0A6102ED-9BF5-4743-95E4-EDF75CF92D04}" type="pres">
      <dgm:prSet presAssocID="{9DEDB99B-6AF5-4F87-96E8-8C396A11E20C}" presName="parentLin" presStyleCnt="0"/>
      <dgm:spPr/>
      <dgm:t>
        <a:bodyPr/>
        <a:lstStyle/>
        <a:p>
          <a:endParaRPr lang="zh-TW" altLang="en-US"/>
        </a:p>
      </dgm:t>
    </dgm:pt>
    <dgm:pt modelId="{823F8A1E-984E-4635-843D-C7AA03F442C7}" type="pres">
      <dgm:prSet presAssocID="{9DEDB99B-6AF5-4F87-96E8-8C396A11E20C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60003013-AA2B-46B1-B4D4-7151FA4F7482}" type="pres">
      <dgm:prSet presAssocID="{9DEDB99B-6AF5-4F87-96E8-8C396A11E20C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271DAA-B7C7-4940-9F2D-509EA2A5B49B}" type="pres">
      <dgm:prSet presAssocID="{9DEDB99B-6AF5-4F87-96E8-8C396A11E20C}" presName="negativeSpace" presStyleCnt="0"/>
      <dgm:spPr/>
      <dgm:t>
        <a:bodyPr/>
        <a:lstStyle/>
        <a:p>
          <a:endParaRPr lang="zh-TW" altLang="en-US"/>
        </a:p>
      </dgm:t>
    </dgm:pt>
    <dgm:pt modelId="{9D01937A-A3A9-4FE0-AFA6-C431FF6B2BC8}" type="pres">
      <dgm:prSet presAssocID="{9DEDB99B-6AF5-4F87-96E8-8C396A11E20C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9AB766-A10C-470D-B63E-44630C95A3B1}" type="presOf" srcId="{448DD283-9715-4E7D-B3EB-7451A1D6C980}" destId="{C3476DD5-A27C-4E67-A3E1-A3D319C0EC87}" srcOrd="0" destOrd="0" presId="urn:microsoft.com/office/officeart/2005/8/layout/list1"/>
    <dgm:cxn modelId="{C4DD3682-81E3-4751-A38B-7F025EE43266}" type="presOf" srcId="{D152B1C9-FC85-438A-A8FD-8AF86FC909CD}" destId="{86A8062A-85E7-4459-BCAF-01C7639D2F94}" srcOrd="0" destOrd="0" presId="urn:microsoft.com/office/officeart/2005/8/layout/list1"/>
    <dgm:cxn modelId="{3401FCF0-810A-497B-B8CB-2EE558384D90}" srcId="{30A21A87-EB8D-4E7E-B9FD-C802D74A9E34}" destId="{D152B1C9-FC85-438A-A8FD-8AF86FC909CD}" srcOrd="2" destOrd="0" parTransId="{8D5D7E96-3DFB-42E1-93A5-B175AEFEADB2}" sibTransId="{8BBD5D85-893F-407D-BDA2-71B98ACCBDAD}"/>
    <dgm:cxn modelId="{8A50B85C-F01E-49F1-8011-48E3DF4E84F3}" srcId="{30A21A87-EB8D-4E7E-B9FD-C802D74A9E34}" destId="{4EDFDBE9-6E08-4F08-94A7-707E6255FF7D}" srcOrd="1" destOrd="0" parTransId="{7BE162F0-71B3-4A21-B3BA-3172F230A0BC}" sibTransId="{400045FB-E5CC-4DF5-9498-2FAB71F7A9B5}"/>
    <dgm:cxn modelId="{D2E30837-DBBF-4FDA-B8CF-9058DEA4A98B}" srcId="{30A21A87-EB8D-4E7E-B9FD-C802D74A9E34}" destId="{9DEDB99B-6AF5-4F87-96E8-8C396A11E20C}" srcOrd="5" destOrd="0" parTransId="{25197162-90BB-4629-98B1-0D20D27A3D35}" sibTransId="{750EC792-56E7-41BF-9A17-C9E2A7C5562B}"/>
    <dgm:cxn modelId="{429280AC-66A1-41D6-AA7C-6106CF121279}" srcId="{30A21A87-EB8D-4E7E-B9FD-C802D74A9E34}" destId="{EECD06E7-5003-4016-B864-321F28B8C1C1}" srcOrd="3" destOrd="0" parTransId="{B9662A5D-64B7-4EE8-909F-0D39E418CDC4}" sibTransId="{3FDAC40B-F260-4737-9BA2-BBB2C79017D1}"/>
    <dgm:cxn modelId="{0FC85FFB-A8F1-4CCA-8A70-81FCD994FB71}" srcId="{30A21A87-EB8D-4E7E-B9FD-C802D74A9E34}" destId="{448DD283-9715-4E7D-B3EB-7451A1D6C980}" srcOrd="0" destOrd="0" parTransId="{BE605EBE-F84C-4A92-9272-0931906D75A3}" sibTransId="{4DCD3BD2-6CB3-424D-AF8A-29C8E4A8BB94}"/>
    <dgm:cxn modelId="{80BD1F94-7253-4D35-8F60-F5EE374F1645}" type="presOf" srcId="{EECD06E7-5003-4016-B864-321F28B8C1C1}" destId="{C060AC0D-7E10-4A58-BE5A-2D2492FB208D}" srcOrd="0" destOrd="0" presId="urn:microsoft.com/office/officeart/2005/8/layout/list1"/>
    <dgm:cxn modelId="{B4EE260C-F931-4EF7-A3EF-475856B56F83}" type="presOf" srcId="{4EDFDBE9-6E08-4F08-94A7-707E6255FF7D}" destId="{4C13861D-5488-409D-9F33-3A90DEB6F29F}" srcOrd="0" destOrd="0" presId="urn:microsoft.com/office/officeart/2005/8/layout/list1"/>
    <dgm:cxn modelId="{FCABE74E-9A00-46EE-A19D-F7B1FB43BAB8}" type="presOf" srcId="{4EDFDBE9-6E08-4F08-94A7-707E6255FF7D}" destId="{D6B431A1-EBAE-422F-B4BC-FFED23C4FB55}" srcOrd="1" destOrd="0" presId="urn:microsoft.com/office/officeart/2005/8/layout/list1"/>
    <dgm:cxn modelId="{6909F62E-8D25-4F24-A4E5-C59C93E55069}" type="presOf" srcId="{D152B1C9-FC85-438A-A8FD-8AF86FC909CD}" destId="{3DAE570F-2DD1-48A6-9A5A-01072FA8D88D}" srcOrd="1" destOrd="0" presId="urn:microsoft.com/office/officeart/2005/8/layout/list1"/>
    <dgm:cxn modelId="{8390C568-8123-4251-9C7E-094A9F9FB2DE}" type="presOf" srcId="{44B29A59-CE73-458D-8964-C2CC913C62CC}" destId="{A7ACAF60-DE5E-4B6C-B8A0-E5D372E5D4C6}" srcOrd="1" destOrd="0" presId="urn:microsoft.com/office/officeart/2005/8/layout/list1"/>
    <dgm:cxn modelId="{B6488464-FD04-4192-9704-DBBDC52D83C5}" srcId="{30A21A87-EB8D-4E7E-B9FD-C802D74A9E34}" destId="{44B29A59-CE73-458D-8964-C2CC913C62CC}" srcOrd="4" destOrd="0" parTransId="{F6583F74-7651-4E95-BB91-160F068DE73E}" sibTransId="{148E2478-BA32-4E06-8381-ED9EB819B141}"/>
    <dgm:cxn modelId="{711F52D9-4D1B-4B99-810E-B44A417C9D14}" type="presOf" srcId="{44B29A59-CE73-458D-8964-C2CC913C62CC}" destId="{F40B1220-0BB3-4C1F-8A28-9F22D25D0020}" srcOrd="0" destOrd="0" presId="urn:microsoft.com/office/officeart/2005/8/layout/list1"/>
    <dgm:cxn modelId="{E41C702B-DA9B-4754-8FA9-02744F2CC7F5}" type="presOf" srcId="{30A21A87-EB8D-4E7E-B9FD-C802D74A9E34}" destId="{FAACBC41-581F-4516-96D6-AF9E25989A65}" srcOrd="0" destOrd="0" presId="urn:microsoft.com/office/officeart/2005/8/layout/list1"/>
    <dgm:cxn modelId="{F86B00FC-B469-49BF-B718-301F1DE51C2D}" type="presOf" srcId="{448DD283-9715-4E7D-B3EB-7451A1D6C980}" destId="{DBE211C7-E32F-46F0-91DD-7505567ABA8B}" srcOrd="1" destOrd="0" presId="urn:microsoft.com/office/officeart/2005/8/layout/list1"/>
    <dgm:cxn modelId="{E4825081-5F07-4B6B-A3B4-FA2CD4CF6CE0}" type="presOf" srcId="{EECD06E7-5003-4016-B864-321F28B8C1C1}" destId="{34E9AD93-16B6-4B00-AE5C-3683FEF716E2}" srcOrd="1" destOrd="0" presId="urn:microsoft.com/office/officeart/2005/8/layout/list1"/>
    <dgm:cxn modelId="{331EE9FE-DF5A-4A7E-9218-A46EC1924472}" type="presOf" srcId="{9DEDB99B-6AF5-4F87-96E8-8C396A11E20C}" destId="{823F8A1E-984E-4635-843D-C7AA03F442C7}" srcOrd="0" destOrd="0" presId="urn:microsoft.com/office/officeart/2005/8/layout/list1"/>
    <dgm:cxn modelId="{D9FA0823-0CCB-49B5-A2E5-D21BC00D6E0B}" type="presOf" srcId="{9DEDB99B-6AF5-4F87-96E8-8C396A11E20C}" destId="{60003013-AA2B-46B1-B4D4-7151FA4F7482}" srcOrd="1" destOrd="0" presId="urn:microsoft.com/office/officeart/2005/8/layout/list1"/>
    <dgm:cxn modelId="{7B451405-BC47-4F82-A947-6B60957C82CF}" type="presParOf" srcId="{FAACBC41-581F-4516-96D6-AF9E25989A65}" destId="{A2D60E40-A5BD-4BF7-9147-8313928DC175}" srcOrd="0" destOrd="0" presId="urn:microsoft.com/office/officeart/2005/8/layout/list1"/>
    <dgm:cxn modelId="{168AAD43-B19D-4DEF-A6D6-A4F06CC5BF07}" type="presParOf" srcId="{A2D60E40-A5BD-4BF7-9147-8313928DC175}" destId="{C3476DD5-A27C-4E67-A3E1-A3D319C0EC87}" srcOrd="0" destOrd="0" presId="urn:microsoft.com/office/officeart/2005/8/layout/list1"/>
    <dgm:cxn modelId="{A2A64E10-6ABB-40E2-A923-E9349F20C6EF}" type="presParOf" srcId="{A2D60E40-A5BD-4BF7-9147-8313928DC175}" destId="{DBE211C7-E32F-46F0-91DD-7505567ABA8B}" srcOrd="1" destOrd="0" presId="urn:microsoft.com/office/officeart/2005/8/layout/list1"/>
    <dgm:cxn modelId="{CB3EAB36-0BC4-44E3-B74A-913DB1078382}" type="presParOf" srcId="{FAACBC41-581F-4516-96D6-AF9E25989A65}" destId="{2BB3E710-1A84-4AFD-B146-F80EB73A5B26}" srcOrd="1" destOrd="0" presId="urn:microsoft.com/office/officeart/2005/8/layout/list1"/>
    <dgm:cxn modelId="{D3A9DDA5-100B-4E7D-8728-984D8712615B}" type="presParOf" srcId="{FAACBC41-581F-4516-96D6-AF9E25989A65}" destId="{2547D3F4-881F-4451-AE4B-05C9C32CCD29}" srcOrd="2" destOrd="0" presId="urn:microsoft.com/office/officeart/2005/8/layout/list1"/>
    <dgm:cxn modelId="{676E1679-100D-4007-B25D-668C629F1EDB}" type="presParOf" srcId="{FAACBC41-581F-4516-96D6-AF9E25989A65}" destId="{7C2DA254-8FBD-4D33-8D66-36BFD54FDF9A}" srcOrd="3" destOrd="0" presId="urn:microsoft.com/office/officeart/2005/8/layout/list1"/>
    <dgm:cxn modelId="{6B250E6D-C401-414E-BD9E-4F55BA0D9223}" type="presParOf" srcId="{FAACBC41-581F-4516-96D6-AF9E25989A65}" destId="{5CEF1885-0DF6-45F9-8A77-860440F7B8E6}" srcOrd="4" destOrd="0" presId="urn:microsoft.com/office/officeart/2005/8/layout/list1"/>
    <dgm:cxn modelId="{BD2C4CCF-2C38-4740-AB79-E5D7C928A84F}" type="presParOf" srcId="{5CEF1885-0DF6-45F9-8A77-860440F7B8E6}" destId="{4C13861D-5488-409D-9F33-3A90DEB6F29F}" srcOrd="0" destOrd="0" presId="urn:microsoft.com/office/officeart/2005/8/layout/list1"/>
    <dgm:cxn modelId="{C498D6F8-1033-43E3-BF83-0608F699DD3B}" type="presParOf" srcId="{5CEF1885-0DF6-45F9-8A77-860440F7B8E6}" destId="{D6B431A1-EBAE-422F-B4BC-FFED23C4FB55}" srcOrd="1" destOrd="0" presId="urn:microsoft.com/office/officeart/2005/8/layout/list1"/>
    <dgm:cxn modelId="{88D94828-65B3-4141-A112-08DBC3512F39}" type="presParOf" srcId="{FAACBC41-581F-4516-96D6-AF9E25989A65}" destId="{00CE646F-DFCA-4F1E-9607-886582780A67}" srcOrd="5" destOrd="0" presId="urn:microsoft.com/office/officeart/2005/8/layout/list1"/>
    <dgm:cxn modelId="{D2935EB1-FA67-4FF3-A0FC-0987BCF1CA8A}" type="presParOf" srcId="{FAACBC41-581F-4516-96D6-AF9E25989A65}" destId="{A7674DA7-83F8-459D-A983-7C3C74093B0D}" srcOrd="6" destOrd="0" presId="urn:microsoft.com/office/officeart/2005/8/layout/list1"/>
    <dgm:cxn modelId="{43D579D2-4E0B-49F8-ADA2-2E194A862621}" type="presParOf" srcId="{FAACBC41-581F-4516-96D6-AF9E25989A65}" destId="{EFE8E242-01BD-4FC9-BE53-62C28DEC7FB8}" srcOrd="7" destOrd="0" presId="urn:microsoft.com/office/officeart/2005/8/layout/list1"/>
    <dgm:cxn modelId="{9B63EBFB-9F20-457C-8FEF-DFF581DE53DD}" type="presParOf" srcId="{FAACBC41-581F-4516-96D6-AF9E25989A65}" destId="{6786950E-0707-45EC-BAEE-A367801426E7}" srcOrd="8" destOrd="0" presId="urn:microsoft.com/office/officeart/2005/8/layout/list1"/>
    <dgm:cxn modelId="{6A9682B5-F5C6-480C-950F-6E215332E719}" type="presParOf" srcId="{6786950E-0707-45EC-BAEE-A367801426E7}" destId="{86A8062A-85E7-4459-BCAF-01C7639D2F94}" srcOrd="0" destOrd="0" presId="urn:microsoft.com/office/officeart/2005/8/layout/list1"/>
    <dgm:cxn modelId="{08A5E821-C96E-4D1D-B463-669762BB7237}" type="presParOf" srcId="{6786950E-0707-45EC-BAEE-A367801426E7}" destId="{3DAE570F-2DD1-48A6-9A5A-01072FA8D88D}" srcOrd="1" destOrd="0" presId="urn:microsoft.com/office/officeart/2005/8/layout/list1"/>
    <dgm:cxn modelId="{6D6A910A-FFE3-45F0-A307-D4955872BCDE}" type="presParOf" srcId="{FAACBC41-581F-4516-96D6-AF9E25989A65}" destId="{8756D9C9-9289-4AAC-BB7A-68A04383DC91}" srcOrd="9" destOrd="0" presId="urn:microsoft.com/office/officeart/2005/8/layout/list1"/>
    <dgm:cxn modelId="{980E5DD9-50EA-42BD-A720-D3437C088E7E}" type="presParOf" srcId="{FAACBC41-581F-4516-96D6-AF9E25989A65}" destId="{C04207D3-98A2-4444-BB92-022EB4358945}" srcOrd="10" destOrd="0" presId="urn:microsoft.com/office/officeart/2005/8/layout/list1"/>
    <dgm:cxn modelId="{7786DE22-8C8B-40C1-B877-5503F3CBC958}" type="presParOf" srcId="{FAACBC41-581F-4516-96D6-AF9E25989A65}" destId="{F45AAD31-C274-4979-8C18-2382209C7364}" srcOrd="11" destOrd="0" presId="urn:microsoft.com/office/officeart/2005/8/layout/list1"/>
    <dgm:cxn modelId="{C001FCCA-400C-45E5-B242-7C707E5803B5}" type="presParOf" srcId="{FAACBC41-581F-4516-96D6-AF9E25989A65}" destId="{98A8AFF2-F98A-4F3E-B69C-37EF5C1CA667}" srcOrd="12" destOrd="0" presId="urn:microsoft.com/office/officeart/2005/8/layout/list1"/>
    <dgm:cxn modelId="{C1C4DF50-49AD-42A4-B539-9B3E9FA79A00}" type="presParOf" srcId="{98A8AFF2-F98A-4F3E-B69C-37EF5C1CA667}" destId="{C060AC0D-7E10-4A58-BE5A-2D2492FB208D}" srcOrd="0" destOrd="0" presId="urn:microsoft.com/office/officeart/2005/8/layout/list1"/>
    <dgm:cxn modelId="{2C75C1C6-DC4B-4F53-B80C-5467F7FA2437}" type="presParOf" srcId="{98A8AFF2-F98A-4F3E-B69C-37EF5C1CA667}" destId="{34E9AD93-16B6-4B00-AE5C-3683FEF716E2}" srcOrd="1" destOrd="0" presId="urn:microsoft.com/office/officeart/2005/8/layout/list1"/>
    <dgm:cxn modelId="{742973ED-4055-4378-89BF-B9D7802803A7}" type="presParOf" srcId="{FAACBC41-581F-4516-96D6-AF9E25989A65}" destId="{3943F0B6-E5AC-4683-93AF-6E5087A28EEC}" srcOrd="13" destOrd="0" presId="urn:microsoft.com/office/officeart/2005/8/layout/list1"/>
    <dgm:cxn modelId="{DEF7E988-6F27-496E-8A6E-E9467D84C155}" type="presParOf" srcId="{FAACBC41-581F-4516-96D6-AF9E25989A65}" destId="{7F5C8CAF-2004-4694-A5E2-ABD06CECEAF7}" srcOrd="14" destOrd="0" presId="urn:microsoft.com/office/officeart/2005/8/layout/list1"/>
    <dgm:cxn modelId="{DFE53433-B85F-4D5D-B856-A9613AC78E0E}" type="presParOf" srcId="{FAACBC41-581F-4516-96D6-AF9E25989A65}" destId="{B7ABDC8B-1E77-4916-930D-7EC83442C1F6}" srcOrd="15" destOrd="0" presId="urn:microsoft.com/office/officeart/2005/8/layout/list1"/>
    <dgm:cxn modelId="{0D1D19A3-1A92-4532-98FF-4FEFE7680D47}" type="presParOf" srcId="{FAACBC41-581F-4516-96D6-AF9E25989A65}" destId="{2224513C-6DB7-4149-9DCF-BE2AEF142AD4}" srcOrd="16" destOrd="0" presId="urn:microsoft.com/office/officeart/2005/8/layout/list1"/>
    <dgm:cxn modelId="{622964EF-8A1F-4020-8D39-E1DE3C559326}" type="presParOf" srcId="{2224513C-6DB7-4149-9DCF-BE2AEF142AD4}" destId="{F40B1220-0BB3-4C1F-8A28-9F22D25D0020}" srcOrd="0" destOrd="0" presId="urn:microsoft.com/office/officeart/2005/8/layout/list1"/>
    <dgm:cxn modelId="{1C0BA040-FCE3-47AB-93DE-E3C1DA2D80B0}" type="presParOf" srcId="{2224513C-6DB7-4149-9DCF-BE2AEF142AD4}" destId="{A7ACAF60-DE5E-4B6C-B8A0-E5D372E5D4C6}" srcOrd="1" destOrd="0" presId="urn:microsoft.com/office/officeart/2005/8/layout/list1"/>
    <dgm:cxn modelId="{BF0A7E3B-F501-44B1-A9E4-4CAE33AD7F83}" type="presParOf" srcId="{FAACBC41-581F-4516-96D6-AF9E25989A65}" destId="{E28DF47F-F68D-4A49-BA64-817367A39E25}" srcOrd="17" destOrd="0" presId="urn:microsoft.com/office/officeart/2005/8/layout/list1"/>
    <dgm:cxn modelId="{FE6FB138-060E-4FB5-A4B2-66FF8B96A014}" type="presParOf" srcId="{FAACBC41-581F-4516-96D6-AF9E25989A65}" destId="{C3D457F8-E8C9-45A8-8BCD-D551FA2C8804}" srcOrd="18" destOrd="0" presId="urn:microsoft.com/office/officeart/2005/8/layout/list1"/>
    <dgm:cxn modelId="{E50A8298-AEFB-4651-8D4B-ACB0089A7100}" type="presParOf" srcId="{FAACBC41-581F-4516-96D6-AF9E25989A65}" destId="{33276CCA-E075-438E-ABB2-9BDB5A5135F8}" srcOrd="19" destOrd="0" presId="urn:microsoft.com/office/officeart/2005/8/layout/list1"/>
    <dgm:cxn modelId="{C1F5FC0B-916A-4AB2-94D3-AB3E1FABE892}" type="presParOf" srcId="{FAACBC41-581F-4516-96D6-AF9E25989A65}" destId="{0A6102ED-9BF5-4743-95E4-EDF75CF92D04}" srcOrd="20" destOrd="0" presId="urn:microsoft.com/office/officeart/2005/8/layout/list1"/>
    <dgm:cxn modelId="{72416D9B-E16C-44A2-860D-ED66B21E49AD}" type="presParOf" srcId="{0A6102ED-9BF5-4743-95E4-EDF75CF92D04}" destId="{823F8A1E-984E-4635-843D-C7AA03F442C7}" srcOrd="0" destOrd="0" presId="urn:microsoft.com/office/officeart/2005/8/layout/list1"/>
    <dgm:cxn modelId="{9A2D0C0C-80BF-4C68-B000-E66441CA1659}" type="presParOf" srcId="{0A6102ED-9BF5-4743-95E4-EDF75CF92D04}" destId="{60003013-AA2B-46B1-B4D4-7151FA4F7482}" srcOrd="1" destOrd="0" presId="urn:microsoft.com/office/officeart/2005/8/layout/list1"/>
    <dgm:cxn modelId="{EEFF2594-C62E-4211-9752-E5A60363270C}" type="presParOf" srcId="{FAACBC41-581F-4516-96D6-AF9E25989A65}" destId="{A1271DAA-B7C7-4940-9F2D-509EA2A5B49B}" srcOrd="21" destOrd="0" presId="urn:microsoft.com/office/officeart/2005/8/layout/list1"/>
    <dgm:cxn modelId="{0E9807DB-5215-4111-AE15-E1B869375E1D}" type="presParOf" srcId="{FAACBC41-581F-4516-96D6-AF9E25989A65}" destId="{9D01937A-A3A9-4FE0-AFA6-C431FF6B2BC8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A21A87-EB8D-4E7E-B9FD-C802D74A9E34}" type="doc">
      <dgm:prSet loTypeId="urn:microsoft.com/office/officeart/2005/8/layout/list1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448DD283-9715-4E7D-B3EB-7451A1D6C980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600"/>
            </a:spcAft>
          </a:pPr>
          <a:r>
            <a:rPr lang="zh-TW" altLang="en-US" sz="2000" b="1" smtClean="0">
              <a:latin typeface="標楷體" pitchFamily="65" charset="-120"/>
              <a:ea typeface="標楷體" pitchFamily="65" charset="-120"/>
            </a:rPr>
            <a:t>自動導引功能：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向監察院申報包含</a:t>
          </a:r>
          <a:r>
            <a:rPr lang="en-US" altLang="zh-TW" sz="2000" b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種身分、</a:t>
          </a:r>
          <a:r>
            <a:rPr lang="en-US" altLang="zh-TW" sz="2000" b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種類型、</a:t>
          </a:r>
          <a:r>
            <a:rPr lang="en-US" altLang="zh-TW" sz="2000" b="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種申報表，藉</a:t>
          </a:r>
          <a:r>
            <a:rPr lang="zh-TW" sz="2000" b="0" smtClean="0">
              <a:latin typeface="標楷體" pitchFamily="65" charset="-120"/>
              <a:ea typeface="標楷體" pitchFamily="65" charset="-120"/>
            </a:rPr>
            <a:t>由系統自動判定、自動導引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，可</a:t>
          </a:r>
          <a:r>
            <a:rPr lang="zh-TW" sz="2000" b="0" smtClean="0">
              <a:latin typeface="標楷體" pitchFamily="65" charset="-120"/>
              <a:ea typeface="標楷體" pitchFamily="65" charset="-120"/>
            </a:rPr>
            <a:t>避免申報表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、申報日</a:t>
          </a:r>
          <a:r>
            <a:rPr lang="zh-TW" sz="2000" b="0" smtClean="0">
              <a:latin typeface="標楷體" pitchFamily="65" charset="-120"/>
              <a:ea typeface="標楷體" pitchFamily="65" charset="-120"/>
            </a:rPr>
            <a:t>填寫錯誤。</a:t>
          </a:r>
          <a:endParaRPr lang="en-US" sz="2000" b="0" dirty="0">
            <a:latin typeface="標楷體" pitchFamily="65" charset="-120"/>
            <a:ea typeface="標楷體" pitchFamily="65" charset="-120"/>
          </a:endParaRPr>
        </a:p>
      </dgm:t>
    </dgm:pt>
    <dgm:pt modelId="{BE605EBE-F84C-4A92-9272-0931906D75A3}" type="parTrans" cxnId="{0FC85FFB-A8F1-4CCA-8A70-81FCD994FB71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DCD3BD2-6CB3-424D-AF8A-29C8E4A8BB94}" type="sibTrans" cxnId="{0FC85FFB-A8F1-4CCA-8A70-81FCD994FB71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EDFDBE9-6E08-4F08-94A7-707E6255FF7D}">
      <dgm:prSet custT="1"/>
      <dgm:spPr/>
      <dgm:t>
        <a:bodyPr/>
        <a:lstStyle/>
        <a:p>
          <a:pPr>
            <a:lnSpc>
              <a:spcPts val="2200"/>
            </a:lnSpc>
          </a:pPr>
          <a:r>
            <a:rPr lang="zh-TW" altLang="en-US" sz="2000" b="1" smtClean="0">
              <a:latin typeface="標楷體" pitchFamily="65" charset="-120"/>
              <a:ea typeface="標楷體" pitchFamily="65" charset="-120"/>
            </a:rPr>
            <a:t>自動檢核功能：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系統自動稽核必填欄位、自動計算、自動加總金額，避免漏填及計算錯誤。</a:t>
          </a:r>
          <a:endParaRPr lang="zh-TW" altLang="en-US" sz="2000" b="0" dirty="0">
            <a:latin typeface="標楷體" pitchFamily="65" charset="-120"/>
            <a:ea typeface="標楷體" pitchFamily="65" charset="-120"/>
          </a:endParaRPr>
        </a:p>
      </dgm:t>
    </dgm:pt>
    <dgm:pt modelId="{7BE162F0-71B3-4A21-B3BA-3172F230A0BC}" type="parTrans" cxnId="{8A50B85C-F01E-49F1-8011-48E3DF4E84F3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00045FB-E5CC-4DF5-9498-2FAB71F7A9B5}" type="sibTrans" cxnId="{8A50B85C-F01E-49F1-8011-48E3DF4E84F3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152B1C9-FC85-438A-A8FD-8AF86FC909CD}">
      <dgm:prSet custT="1"/>
      <dgm:spPr/>
      <dgm:t>
        <a:bodyPr/>
        <a:lstStyle/>
        <a:p>
          <a:pPr>
            <a:lnSpc>
              <a:spcPts val="2200"/>
            </a:lnSpc>
          </a:pPr>
          <a:r>
            <a:rPr lang="zh-TW" altLang="en-US" sz="2000" b="1" smtClean="0">
              <a:latin typeface="標楷體" pitchFamily="65" charset="-120"/>
              <a:ea typeface="標楷體" pitchFamily="65" charset="-120"/>
            </a:rPr>
            <a:t>自動提醒功能：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於申報過程中，系統自動於相關頁面提醒應注意事項，提升申報正確性。</a:t>
          </a:r>
          <a:endParaRPr lang="zh-TW" altLang="en-US" sz="2000" b="0" dirty="0">
            <a:latin typeface="標楷體" pitchFamily="65" charset="-120"/>
            <a:ea typeface="標楷體" pitchFamily="65" charset="-120"/>
          </a:endParaRPr>
        </a:p>
      </dgm:t>
    </dgm:pt>
    <dgm:pt modelId="{8D5D7E96-3DFB-42E1-93A5-B175AEFEADB2}" type="parTrans" cxnId="{3401FCF0-810A-497B-B8CB-2EE558384D90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BBD5D85-893F-407D-BDA2-71B98ACCBDAD}" type="sibTrans" cxnId="{3401FCF0-810A-497B-B8CB-2EE558384D90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ECD06E7-5003-4016-B864-321F28B8C1C1}">
      <dgm:prSet custT="1"/>
      <dgm:spPr/>
      <dgm:t>
        <a:bodyPr/>
        <a:lstStyle/>
        <a:p>
          <a:pPr>
            <a:lnSpc>
              <a:spcPts val="2200"/>
            </a:lnSpc>
          </a:pPr>
          <a:r>
            <a:rPr lang="zh-TW" altLang="en-US" sz="2000" b="1" smtClean="0">
              <a:latin typeface="標楷體" pitchFamily="65" charset="-120"/>
              <a:ea typeface="標楷體" pitchFamily="65" charset="-120"/>
            </a:rPr>
            <a:t>申報期間可多次上傳：</a:t>
          </a:r>
          <a:r>
            <a:rPr lang="zh-TW" altLang="en-US" sz="2000" b="0" smtClean="0">
              <a:latin typeface="標楷體" pitchFamily="65" charset="-120"/>
              <a:ea typeface="標楷體" pitchFamily="65" charset="-120"/>
            </a:rPr>
            <a:t>申報期間，申報人可隨時進入查看、增刪資料及多次上傳，監察院將以最後一次上傳之申報資料為主。</a:t>
          </a:r>
          <a:endParaRPr lang="zh-TW" altLang="en-US" sz="2000" b="0" dirty="0">
            <a:latin typeface="標楷體" pitchFamily="65" charset="-120"/>
            <a:ea typeface="標楷體" pitchFamily="65" charset="-120"/>
          </a:endParaRPr>
        </a:p>
      </dgm:t>
    </dgm:pt>
    <dgm:pt modelId="{B9662A5D-64B7-4EE8-909F-0D39E418CDC4}" type="parTrans" cxnId="{429280AC-66A1-41D6-AA7C-6106CF121279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FDAC40B-F260-4737-9BA2-BBB2C79017D1}" type="sibTrans" cxnId="{429280AC-66A1-41D6-AA7C-6106CF121279}">
      <dgm:prSet/>
      <dgm:spPr/>
      <dgm:t>
        <a:bodyPr/>
        <a:lstStyle/>
        <a:p>
          <a:pPr>
            <a:lnSpc>
              <a:spcPts val="2200"/>
            </a:lnSpc>
          </a:pPr>
          <a:endParaRPr lang="zh-TW" altLang="en-US" sz="20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AACBC41-581F-4516-96D6-AF9E25989A65}" type="pres">
      <dgm:prSet presAssocID="{30A21A87-EB8D-4E7E-B9FD-C802D74A9E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D60E40-A5BD-4BF7-9147-8313928DC175}" type="pres">
      <dgm:prSet presAssocID="{448DD283-9715-4E7D-B3EB-7451A1D6C980}" presName="parentLin" presStyleCnt="0"/>
      <dgm:spPr/>
      <dgm:t>
        <a:bodyPr/>
        <a:lstStyle/>
        <a:p>
          <a:endParaRPr lang="zh-TW" altLang="en-US"/>
        </a:p>
      </dgm:t>
    </dgm:pt>
    <dgm:pt modelId="{C3476DD5-A27C-4E67-A3E1-A3D319C0EC87}" type="pres">
      <dgm:prSet presAssocID="{448DD283-9715-4E7D-B3EB-7451A1D6C98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BE211C7-E32F-46F0-91DD-7505567ABA8B}" type="pres">
      <dgm:prSet presAssocID="{448DD283-9715-4E7D-B3EB-7451A1D6C980}" presName="parentText" presStyleLbl="node1" presStyleIdx="0" presStyleCnt="4" custScaleX="137778" custScaleY="16111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B3E710-1A84-4AFD-B146-F80EB73A5B26}" type="pres">
      <dgm:prSet presAssocID="{448DD283-9715-4E7D-B3EB-7451A1D6C980}" presName="negativeSpace" presStyleCnt="0"/>
      <dgm:spPr/>
      <dgm:t>
        <a:bodyPr/>
        <a:lstStyle/>
        <a:p>
          <a:endParaRPr lang="zh-TW" altLang="en-US"/>
        </a:p>
      </dgm:t>
    </dgm:pt>
    <dgm:pt modelId="{2547D3F4-881F-4451-AE4B-05C9C32CCD29}" type="pres">
      <dgm:prSet presAssocID="{448DD283-9715-4E7D-B3EB-7451A1D6C98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2DA254-8FBD-4D33-8D66-36BFD54FDF9A}" type="pres">
      <dgm:prSet presAssocID="{4DCD3BD2-6CB3-424D-AF8A-29C8E4A8BB94}" presName="spaceBetweenRectangles" presStyleCnt="0"/>
      <dgm:spPr/>
      <dgm:t>
        <a:bodyPr/>
        <a:lstStyle/>
        <a:p>
          <a:endParaRPr lang="zh-TW" altLang="en-US"/>
        </a:p>
      </dgm:t>
    </dgm:pt>
    <dgm:pt modelId="{5CEF1885-0DF6-45F9-8A77-860440F7B8E6}" type="pres">
      <dgm:prSet presAssocID="{4EDFDBE9-6E08-4F08-94A7-707E6255FF7D}" presName="parentLin" presStyleCnt="0"/>
      <dgm:spPr/>
      <dgm:t>
        <a:bodyPr/>
        <a:lstStyle/>
        <a:p>
          <a:endParaRPr lang="zh-TW" altLang="en-US"/>
        </a:p>
      </dgm:t>
    </dgm:pt>
    <dgm:pt modelId="{4C13861D-5488-409D-9F33-3A90DEB6F29F}" type="pres">
      <dgm:prSet presAssocID="{4EDFDBE9-6E08-4F08-94A7-707E6255FF7D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6B431A1-EBAE-422F-B4BC-FFED23C4FB55}" type="pres">
      <dgm:prSet presAssocID="{4EDFDBE9-6E08-4F08-94A7-707E6255FF7D}" presName="parentText" presStyleLbl="node1" presStyleIdx="1" presStyleCnt="4" custScaleX="136036" custScaleY="12821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CE646F-DFCA-4F1E-9607-886582780A67}" type="pres">
      <dgm:prSet presAssocID="{4EDFDBE9-6E08-4F08-94A7-707E6255FF7D}" presName="negativeSpace" presStyleCnt="0"/>
      <dgm:spPr/>
      <dgm:t>
        <a:bodyPr/>
        <a:lstStyle/>
        <a:p>
          <a:endParaRPr lang="zh-TW" altLang="en-US"/>
        </a:p>
      </dgm:t>
    </dgm:pt>
    <dgm:pt modelId="{A7674DA7-83F8-459D-A983-7C3C74093B0D}" type="pres">
      <dgm:prSet presAssocID="{4EDFDBE9-6E08-4F08-94A7-707E6255FF7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E8E242-01BD-4FC9-BE53-62C28DEC7FB8}" type="pres">
      <dgm:prSet presAssocID="{400045FB-E5CC-4DF5-9498-2FAB71F7A9B5}" presName="spaceBetweenRectangles" presStyleCnt="0"/>
      <dgm:spPr/>
      <dgm:t>
        <a:bodyPr/>
        <a:lstStyle/>
        <a:p>
          <a:endParaRPr lang="zh-TW" altLang="en-US"/>
        </a:p>
      </dgm:t>
    </dgm:pt>
    <dgm:pt modelId="{6786950E-0707-45EC-BAEE-A367801426E7}" type="pres">
      <dgm:prSet presAssocID="{D152B1C9-FC85-438A-A8FD-8AF86FC909CD}" presName="parentLin" presStyleCnt="0"/>
      <dgm:spPr/>
      <dgm:t>
        <a:bodyPr/>
        <a:lstStyle/>
        <a:p>
          <a:endParaRPr lang="zh-TW" altLang="en-US"/>
        </a:p>
      </dgm:t>
    </dgm:pt>
    <dgm:pt modelId="{86A8062A-85E7-4459-BCAF-01C7639D2F94}" type="pres">
      <dgm:prSet presAssocID="{D152B1C9-FC85-438A-A8FD-8AF86FC909CD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3DAE570F-2DD1-48A6-9A5A-01072FA8D88D}" type="pres">
      <dgm:prSet presAssocID="{D152B1C9-FC85-438A-A8FD-8AF86FC909CD}" presName="parentText" presStyleLbl="node1" presStyleIdx="2" presStyleCnt="4" custScaleX="136129" custScaleY="15427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56D9C9-9289-4AAC-BB7A-68A04383DC91}" type="pres">
      <dgm:prSet presAssocID="{D152B1C9-FC85-438A-A8FD-8AF86FC909CD}" presName="negativeSpace" presStyleCnt="0"/>
      <dgm:spPr/>
      <dgm:t>
        <a:bodyPr/>
        <a:lstStyle/>
        <a:p>
          <a:endParaRPr lang="zh-TW" altLang="en-US"/>
        </a:p>
      </dgm:t>
    </dgm:pt>
    <dgm:pt modelId="{C04207D3-98A2-4444-BB92-022EB4358945}" type="pres">
      <dgm:prSet presAssocID="{D152B1C9-FC85-438A-A8FD-8AF86FC909C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5AAD31-C274-4979-8C18-2382209C7364}" type="pres">
      <dgm:prSet presAssocID="{8BBD5D85-893F-407D-BDA2-71B98ACCBDAD}" presName="spaceBetweenRectangles" presStyleCnt="0"/>
      <dgm:spPr/>
      <dgm:t>
        <a:bodyPr/>
        <a:lstStyle/>
        <a:p>
          <a:endParaRPr lang="zh-TW" altLang="en-US"/>
        </a:p>
      </dgm:t>
    </dgm:pt>
    <dgm:pt modelId="{98A8AFF2-F98A-4F3E-B69C-37EF5C1CA667}" type="pres">
      <dgm:prSet presAssocID="{EECD06E7-5003-4016-B864-321F28B8C1C1}" presName="parentLin" presStyleCnt="0"/>
      <dgm:spPr/>
      <dgm:t>
        <a:bodyPr/>
        <a:lstStyle/>
        <a:p>
          <a:endParaRPr lang="zh-TW" altLang="en-US"/>
        </a:p>
      </dgm:t>
    </dgm:pt>
    <dgm:pt modelId="{C060AC0D-7E10-4A58-BE5A-2D2492FB208D}" type="pres">
      <dgm:prSet presAssocID="{EECD06E7-5003-4016-B864-321F28B8C1C1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34E9AD93-16B6-4B00-AE5C-3683FEF716E2}" type="pres">
      <dgm:prSet presAssocID="{EECD06E7-5003-4016-B864-321F28B8C1C1}" presName="parentText" presStyleLbl="node1" presStyleIdx="3" presStyleCnt="4" custScaleX="135393" custScaleY="1311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3F0B6-E5AC-4683-93AF-6E5087A28EEC}" type="pres">
      <dgm:prSet presAssocID="{EECD06E7-5003-4016-B864-321F28B8C1C1}" presName="negativeSpace" presStyleCnt="0"/>
      <dgm:spPr/>
      <dgm:t>
        <a:bodyPr/>
        <a:lstStyle/>
        <a:p>
          <a:endParaRPr lang="zh-TW" altLang="en-US"/>
        </a:p>
      </dgm:t>
    </dgm:pt>
    <dgm:pt modelId="{7F5C8CAF-2004-4694-A5E2-ABD06CECEAF7}" type="pres">
      <dgm:prSet presAssocID="{EECD06E7-5003-4016-B864-321F28B8C1C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069430-D596-46E6-81DC-F8BF960D77AC}" type="presOf" srcId="{4EDFDBE9-6E08-4F08-94A7-707E6255FF7D}" destId="{D6B431A1-EBAE-422F-B4BC-FFED23C4FB55}" srcOrd="1" destOrd="0" presId="urn:microsoft.com/office/officeart/2005/8/layout/list1"/>
    <dgm:cxn modelId="{3401FCF0-810A-497B-B8CB-2EE558384D90}" srcId="{30A21A87-EB8D-4E7E-B9FD-C802D74A9E34}" destId="{D152B1C9-FC85-438A-A8FD-8AF86FC909CD}" srcOrd="2" destOrd="0" parTransId="{8D5D7E96-3DFB-42E1-93A5-B175AEFEADB2}" sibTransId="{8BBD5D85-893F-407D-BDA2-71B98ACCBDAD}"/>
    <dgm:cxn modelId="{8A50B85C-F01E-49F1-8011-48E3DF4E84F3}" srcId="{30A21A87-EB8D-4E7E-B9FD-C802D74A9E34}" destId="{4EDFDBE9-6E08-4F08-94A7-707E6255FF7D}" srcOrd="1" destOrd="0" parTransId="{7BE162F0-71B3-4A21-B3BA-3172F230A0BC}" sibTransId="{400045FB-E5CC-4DF5-9498-2FAB71F7A9B5}"/>
    <dgm:cxn modelId="{C69AB95B-DB8A-4CB3-B84C-85EDEFAD335F}" type="presOf" srcId="{448DD283-9715-4E7D-B3EB-7451A1D6C980}" destId="{DBE211C7-E32F-46F0-91DD-7505567ABA8B}" srcOrd="1" destOrd="0" presId="urn:microsoft.com/office/officeart/2005/8/layout/list1"/>
    <dgm:cxn modelId="{6C885E3C-D68B-4CB1-BAC8-2E37C5F15D23}" type="presOf" srcId="{448DD283-9715-4E7D-B3EB-7451A1D6C980}" destId="{C3476DD5-A27C-4E67-A3E1-A3D319C0EC87}" srcOrd="0" destOrd="0" presId="urn:microsoft.com/office/officeart/2005/8/layout/list1"/>
    <dgm:cxn modelId="{429280AC-66A1-41D6-AA7C-6106CF121279}" srcId="{30A21A87-EB8D-4E7E-B9FD-C802D74A9E34}" destId="{EECD06E7-5003-4016-B864-321F28B8C1C1}" srcOrd="3" destOrd="0" parTransId="{B9662A5D-64B7-4EE8-909F-0D39E418CDC4}" sibTransId="{3FDAC40B-F260-4737-9BA2-BBB2C79017D1}"/>
    <dgm:cxn modelId="{87F0A85E-AA5A-41BE-8BB4-B22498EE3722}" type="presOf" srcId="{EECD06E7-5003-4016-B864-321F28B8C1C1}" destId="{C060AC0D-7E10-4A58-BE5A-2D2492FB208D}" srcOrd="0" destOrd="0" presId="urn:microsoft.com/office/officeart/2005/8/layout/list1"/>
    <dgm:cxn modelId="{501FCD3D-E2EC-4F43-8637-38F85FFC2F50}" type="presOf" srcId="{D152B1C9-FC85-438A-A8FD-8AF86FC909CD}" destId="{86A8062A-85E7-4459-BCAF-01C7639D2F94}" srcOrd="0" destOrd="0" presId="urn:microsoft.com/office/officeart/2005/8/layout/list1"/>
    <dgm:cxn modelId="{AF98472C-067C-42A2-AF27-1D482DBB9127}" type="presOf" srcId="{D152B1C9-FC85-438A-A8FD-8AF86FC909CD}" destId="{3DAE570F-2DD1-48A6-9A5A-01072FA8D88D}" srcOrd="1" destOrd="0" presId="urn:microsoft.com/office/officeart/2005/8/layout/list1"/>
    <dgm:cxn modelId="{8AE8C946-C9D1-4C67-9592-4AC3F53B0CA4}" type="presOf" srcId="{4EDFDBE9-6E08-4F08-94A7-707E6255FF7D}" destId="{4C13861D-5488-409D-9F33-3A90DEB6F29F}" srcOrd="0" destOrd="0" presId="urn:microsoft.com/office/officeart/2005/8/layout/list1"/>
    <dgm:cxn modelId="{0385DAC4-4CAE-4393-B874-DC8320F9BF33}" type="presOf" srcId="{30A21A87-EB8D-4E7E-B9FD-C802D74A9E34}" destId="{FAACBC41-581F-4516-96D6-AF9E25989A65}" srcOrd="0" destOrd="0" presId="urn:microsoft.com/office/officeart/2005/8/layout/list1"/>
    <dgm:cxn modelId="{4B282B3B-5C41-447A-8FC8-4A5F199852EE}" type="presOf" srcId="{EECD06E7-5003-4016-B864-321F28B8C1C1}" destId="{34E9AD93-16B6-4B00-AE5C-3683FEF716E2}" srcOrd="1" destOrd="0" presId="urn:microsoft.com/office/officeart/2005/8/layout/list1"/>
    <dgm:cxn modelId="{0FC85FFB-A8F1-4CCA-8A70-81FCD994FB71}" srcId="{30A21A87-EB8D-4E7E-B9FD-C802D74A9E34}" destId="{448DD283-9715-4E7D-B3EB-7451A1D6C980}" srcOrd="0" destOrd="0" parTransId="{BE605EBE-F84C-4A92-9272-0931906D75A3}" sibTransId="{4DCD3BD2-6CB3-424D-AF8A-29C8E4A8BB94}"/>
    <dgm:cxn modelId="{BF4AC9D8-2F53-46B6-9C5B-EB72991F6FBF}" type="presParOf" srcId="{FAACBC41-581F-4516-96D6-AF9E25989A65}" destId="{A2D60E40-A5BD-4BF7-9147-8313928DC175}" srcOrd="0" destOrd="0" presId="urn:microsoft.com/office/officeart/2005/8/layout/list1"/>
    <dgm:cxn modelId="{2970E760-A72D-4486-BC42-1D17BF988DD3}" type="presParOf" srcId="{A2D60E40-A5BD-4BF7-9147-8313928DC175}" destId="{C3476DD5-A27C-4E67-A3E1-A3D319C0EC87}" srcOrd="0" destOrd="0" presId="urn:microsoft.com/office/officeart/2005/8/layout/list1"/>
    <dgm:cxn modelId="{C0637E44-0C05-41B6-A60E-5DD3A239D0C7}" type="presParOf" srcId="{A2D60E40-A5BD-4BF7-9147-8313928DC175}" destId="{DBE211C7-E32F-46F0-91DD-7505567ABA8B}" srcOrd="1" destOrd="0" presId="urn:microsoft.com/office/officeart/2005/8/layout/list1"/>
    <dgm:cxn modelId="{AA75E62C-E96A-428F-8DCA-07FC7F20086A}" type="presParOf" srcId="{FAACBC41-581F-4516-96D6-AF9E25989A65}" destId="{2BB3E710-1A84-4AFD-B146-F80EB73A5B26}" srcOrd="1" destOrd="0" presId="urn:microsoft.com/office/officeart/2005/8/layout/list1"/>
    <dgm:cxn modelId="{BDE5488C-DD6A-472A-A44F-8C9C1F695B24}" type="presParOf" srcId="{FAACBC41-581F-4516-96D6-AF9E25989A65}" destId="{2547D3F4-881F-4451-AE4B-05C9C32CCD29}" srcOrd="2" destOrd="0" presId="urn:microsoft.com/office/officeart/2005/8/layout/list1"/>
    <dgm:cxn modelId="{47B9A10B-8F89-4891-A6B4-8BA72A404061}" type="presParOf" srcId="{FAACBC41-581F-4516-96D6-AF9E25989A65}" destId="{7C2DA254-8FBD-4D33-8D66-36BFD54FDF9A}" srcOrd="3" destOrd="0" presId="urn:microsoft.com/office/officeart/2005/8/layout/list1"/>
    <dgm:cxn modelId="{F099DBFF-2269-41DA-A8B7-165D19C7B7E0}" type="presParOf" srcId="{FAACBC41-581F-4516-96D6-AF9E25989A65}" destId="{5CEF1885-0DF6-45F9-8A77-860440F7B8E6}" srcOrd="4" destOrd="0" presId="urn:microsoft.com/office/officeart/2005/8/layout/list1"/>
    <dgm:cxn modelId="{C55283CB-AC0D-4988-992B-2E7D44FC502C}" type="presParOf" srcId="{5CEF1885-0DF6-45F9-8A77-860440F7B8E6}" destId="{4C13861D-5488-409D-9F33-3A90DEB6F29F}" srcOrd="0" destOrd="0" presId="urn:microsoft.com/office/officeart/2005/8/layout/list1"/>
    <dgm:cxn modelId="{317B0062-CD55-4E5B-9024-00EDE14E9323}" type="presParOf" srcId="{5CEF1885-0DF6-45F9-8A77-860440F7B8E6}" destId="{D6B431A1-EBAE-422F-B4BC-FFED23C4FB55}" srcOrd="1" destOrd="0" presId="urn:microsoft.com/office/officeart/2005/8/layout/list1"/>
    <dgm:cxn modelId="{E45594F4-B9D4-4A5E-9605-71DF87F389A0}" type="presParOf" srcId="{FAACBC41-581F-4516-96D6-AF9E25989A65}" destId="{00CE646F-DFCA-4F1E-9607-886582780A67}" srcOrd="5" destOrd="0" presId="urn:microsoft.com/office/officeart/2005/8/layout/list1"/>
    <dgm:cxn modelId="{B8818306-26B8-4573-ACB2-84F56C7E5A1B}" type="presParOf" srcId="{FAACBC41-581F-4516-96D6-AF9E25989A65}" destId="{A7674DA7-83F8-459D-A983-7C3C74093B0D}" srcOrd="6" destOrd="0" presId="urn:microsoft.com/office/officeart/2005/8/layout/list1"/>
    <dgm:cxn modelId="{CD612ECC-4199-4F51-B097-FC8155B2CC44}" type="presParOf" srcId="{FAACBC41-581F-4516-96D6-AF9E25989A65}" destId="{EFE8E242-01BD-4FC9-BE53-62C28DEC7FB8}" srcOrd="7" destOrd="0" presId="urn:microsoft.com/office/officeart/2005/8/layout/list1"/>
    <dgm:cxn modelId="{DA220B25-868A-4C07-9B1E-B70EF18A4B61}" type="presParOf" srcId="{FAACBC41-581F-4516-96D6-AF9E25989A65}" destId="{6786950E-0707-45EC-BAEE-A367801426E7}" srcOrd="8" destOrd="0" presId="urn:microsoft.com/office/officeart/2005/8/layout/list1"/>
    <dgm:cxn modelId="{A5AAF679-9AF4-4FDC-B23F-092B7B1C8683}" type="presParOf" srcId="{6786950E-0707-45EC-BAEE-A367801426E7}" destId="{86A8062A-85E7-4459-BCAF-01C7639D2F94}" srcOrd="0" destOrd="0" presId="urn:microsoft.com/office/officeart/2005/8/layout/list1"/>
    <dgm:cxn modelId="{018E0CB2-6263-417C-A24D-0044C6A8FA72}" type="presParOf" srcId="{6786950E-0707-45EC-BAEE-A367801426E7}" destId="{3DAE570F-2DD1-48A6-9A5A-01072FA8D88D}" srcOrd="1" destOrd="0" presId="urn:microsoft.com/office/officeart/2005/8/layout/list1"/>
    <dgm:cxn modelId="{15B70A8A-30D2-44B8-9EC8-405B3D84FBC7}" type="presParOf" srcId="{FAACBC41-581F-4516-96D6-AF9E25989A65}" destId="{8756D9C9-9289-4AAC-BB7A-68A04383DC91}" srcOrd="9" destOrd="0" presId="urn:microsoft.com/office/officeart/2005/8/layout/list1"/>
    <dgm:cxn modelId="{E9380780-1C06-46D2-88E1-97F59EF04CF2}" type="presParOf" srcId="{FAACBC41-581F-4516-96D6-AF9E25989A65}" destId="{C04207D3-98A2-4444-BB92-022EB4358945}" srcOrd="10" destOrd="0" presId="urn:microsoft.com/office/officeart/2005/8/layout/list1"/>
    <dgm:cxn modelId="{004F91D0-A560-45C1-86C1-B9E658A4A56A}" type="presParOf" srcId="{FAACBC41-581F-4516-96D6-AF9E25989A65}" destId="{F45AAD31-C274-4979-8C18-2382209C7364}" srcOrd="11" destOrd="0" presId="urn:microsoft.com/office/officeart/2005/8/layout/list1"/>
    <dgm:cxn modelId="{F4E62BD2-C416-4780-AD8B-819FA2A3B7AB}" type="presParOf" srcId="{FAACBC41-581F-4516-96D6-AF9E25989A65}" destId="{98A8AFF2-F98A-4F3E-B69C-37EF5C1CA667}" srcOrd="12" destOrd="0" presId="urn:microsoft.com/office/officeart/2005/8/layout/list1"/>
    <dgm:cxn modelId="{5DD6FC73-C923-40B4-8B4B-9A9A280117FA}" type="presParOf" srcId="{98A8AFF2-F98A-4F3E-B69C-37EF5C1CA667}" destId="{C060AC0D-7E10-4A58-BE5A-2D2492FB208D}" srcOrd="0" destOrd="0" presId="urn:microsoft.com/office/officeart/2005/8/layout/list1"/>
    <dgm:cxn modelId="{FA95B55C-D132-435A-A7BE-927EB323AD4C}" type="presParOf" srcId="{98A8AFF2-F98A-4F3E-B69C-37EF5C1CA667}" destId="{34E9AD93-16B6-4B00-AE5C-3683FEF716E2}" srcOrd="1" destOrd="0" presId="urn:microsoft.com/office/officeart/2005/8/layout/list1"/>
    <dgm:cxn modelId="{C1E6EB41-8B7F-49B1-A8D7-F0AB1E1EBF0F}" type="presParOf" srcId="{FAACBC41-581F-4516-96D6-AF9E25989A65}" destId="{3943F0B6-E5AC-4683-93AF-6E5087A28EEC}" srcOrd="13" destOrd="0" presId="urn:microsoft.com/office/officeart/2005/8/layout/list1"/>
    <dgm:cxn modelId="{4A70AEBC-A543-460C-9526-2A227F639C32}" type="presParOf" srcId="{FAACBC41-581F-4516-96D6-AF9E25989A65}" destId="{7F5C8CAF-2004-4694-A5E2-ABD06CECEAF7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7E3B13-D5EB-4D0A-96D3-38FF00E307C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D81AEBB-4AEF-4623-B987-D2E2E240EDF8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4DC1C05-CCC6-44B7-B6A4-A8BBC32D2839}" type="par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C1DEDED-E6D7-4659-905C-B29497BB9835}" type="sib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48234768-4BBF-48E8-8DD8-7EF89E7F1D35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EF4E328-DC95-4B6E-B1B7-7E5087CA10CC}" type="par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06C87D16-D8B5-4EE9-A69B-A3DEE5E57F1B}" type="sib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E739A569-A689-4F98-9DCE-A655A45B3FC3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8A64C58-628B-4DD2-9672-CF26FF787726}" type="par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EABA51F-E5C2-453B-9272-04F2C46A8C26}" type="sib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FE45EBDC-21E3-4005-8E5B-D40B38B9853B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20F30C7-1291-4210-8BAA-F66EE7E76766}" type="par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22D23E68-39E5-41A6-A0CC-A22E81383217}" type="sib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0B398BE6-10AA-4AA2-9C1C-8F82B5395A73}" type="pres">
      <dgm:prSet presAssocID="{4C7E3B13-D5EB-4D0A-96D3-38FF00E307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D7202E-C301-4D7E-B007-E981EDD56E79}" type="pres">
      <dgm:prSet presAssocID="{6D81AEBB-4AEF-4623-B987-D2E2E240EDF8}" presName="circle1" presStyleLbl="node1" presStyleIdx="0" presStyleCnt="4"/>
      <dgm:spPr/>
      <dgm:t>
        <a:bodyPr/>
        <a:lstStyle/>
        <a:p>
          <a:endParaRPr lang="zh-TW" altLang="en-US"/>
        </a:p>
      </dgm:t>
    </dgm:pt>
    <dgm:pt modelId="{CC7D6D05-E3EF-49D5-8A08-6E8874A686F3}" type="pres">
      <dgm:prSet presAssocID="{6D81AEBB-4AEF-4623-B987-D2E2E240EDF8}" presName="space" presStyleCnt="0"/>
      <dgm:spPr/>
    </dgm:pt>
    <dgm:pt modelId="{5C49B086-D0CC-4D05-AF25-7AD79735A11B}" type="pres">
      <dgm:prSet presAssocID="{6D81AEBB-4AEF-4623-B987-D2E2E240EDF8}" presName="rect1" presStyleLbl="alignAcc1" presStyleIdx="0" presStyleCnt="4"/>
      <dgm:spPr/>
      <dgm:t>
        <a:bodyPr/>
        <a:lstStyle/>
        <a:p>
          <a:endParaRPr lang="zh-TW" altLang="en-US"/>
        </a:p>
      </dgm:t>
    </dgm:pt>
    <dgm:pt modelId="{31B027F3-EC69-4EB2-A786-75059A99A020}" type="pres">
      <dgm:prSet presAssocID="{48234768-4BBF-48E8-8DD8-7EF89E7F1D35}" presName="vertSpace2" presStyleLbl="node1" presStyleIdx="0" presStyleCnt="4"/>
      <dgm:spPr/>
    </dgm:pt>
    <dgm:pt modelId="{6D79ADC3-EBF0-49DF-8AC8-A2D24E787EB4}" type="pres">
      <dgm:prSet presAssocID="{48234768-4BBF-48E8-8DD8-7EF89E7F1D35}" presName="circle2" presStyleLbl="node1" presStyleIdx="1" presStyleCnt="4"/>
      <dgm:spPr/>
    </dgm:pt>
    <dgm:pt modelId="{B254BAF0-6E3C-4884-8B52-77FAAABA2D44}" type="pres">
      <dgm:prSet presAssocID="{48234768-4BBF-48E8-8DD8-7EF89E7F1D35}" presName="rect2" presStyleLbl="alignAcc1" presStyleIdx="1" presStyleCnt="4"/>
      <dgm:spPr/>
      <dgm:t>
        <a:bodyPr/>
        <a:lstStyle/>
        <a:p>
          <a:endParaRPr lang="zh-TW" altLang="en-US"/>
        </a:p>
      </dgm:t>
    </dgm:pt>
    <dgm:pt modelId="{99D5EC05-BC43-4668-A74B-2DE521404C34}" type="pres">
      <dgm:prSet presAssocID="{FE45EBDC-21E3-4005-8E5B-D40B38B9853B}" presName="vertSpace3" presStyleLbl="node1" presStyleIdx="1" presStyleCnt="4"/>
      <dgm:spPr/>
    </dgm:pt>
    <dgm:pt modelId="{47B88DE8-5196-4C42-B6BC-F81DC125ED98}" type="pres">
      <dgm:prSet presAssocID="{FE45EBDC-21E3-4005-8E5B-D40B38B9853B}" presName="circle3" presStyleLbl="node1" presStyleIdx="2" presStyleCnt="4"/>
      <dgm:spPr/>
    </dgm:pt>
    <dgm:pt modelId="{E1CF6528-BBA7-4B8F-8F35-6AAB5F8E39FD}" type="pres">
      <dgm:prSet presAssocID="{FE45EBDC-21E3-4005-8E5B-D40B38B9853B}" presName="rect3" presStyleLbl="alignAcc1" presStyleIdx="2" presStyleCnt="4"/>
      <dgm:spPr/>
      <dgm:t>
        <a:bodyPr/>
        <a:lstStyle/>
        <a:p>
          <a:endParaRPr lang="zh-TW" altLang="en-US"/>
        </a:p>
      </dgm:t>
    </dgm:pt>
    <dgm:pt modelId="{8C939E67-BAC7-48CE-BEAC-CBCD6ABAA986}" type="pres">
      <dgm:prSet presAssocID="{E739A569-A689-4F98-9DCE-A655A45B3FC3}" presName="vertSpace4" presStyleLbl="node1" presStyleIdx="2" presStyleCnt="4"/>
      <dgm:spPr/>
    </dgm:pt>
    <dgm:pt modelId="{1898F8E9-204E-48FC-A334-0DBA30556A4C}" type="pres">
      <dgm:prSet presAssocID="{E739A569-A689-4F98-9DCE-A655A45B3FC3}" presName="circle4" presStyleLbl="node1" presStyleIdx="3" presStyleCnt="4"/>
      <dgm:spPr/>
    </dgm:pt>
    <dgm:pt modelId="{69B18573-14F3-4004-92B5-463C513F476C}" type="pres">
      <dgm:prSet presAssocID="{E739A569-A689-4F98-9DCE-A655A45B3FC3}" presName="rect4" presStyleLbl="alignAcc1" presStyleIdx="3" presStyleCnt="4"/>
      <dgm:spPr/>
      <dgm:t>
        <a:bodyPr/>
        <a:lstStyle/>
        <a:p>
          <a:endParaRPr lang="zh-TW" altLang="en-US"/>
        </a:p>
      </dgm:t>
    </dgm:pt>
    <dgm:pt modelId="{2E5DD77A-CE99-409D-9A44-C37DD0DD74AD}" type="pres">
      <dgm:prSet presAssocID="{6D81AEBB-4AEF-4623-B987-D2E2E240EDF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DC8910-CCB5-48CB-BA3C-AB482096E9D2}" type="pres">
      <dgm:prSet presAssocID="{48234768-4BBF-48E8-8DD8-7EF89E7F1D3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2F79A-870E-4C8A-90B1-46F75C5A56DD}" type="pres">
      <dgm:prSet presAssocID="{FE45EBDC-21E3-4005-8E5B-D40B38B9853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18C946-9311-44CC-8456-2A2C63B01C9B}" type="pres">
      <dgm:prSet presAssocID="{E739A569-A689-4F98-9DCE-A655A45B3FC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7B6697-36D0-46F0-B867-9BD63016DB9C}" type="presOf" srcId="{FE45EBDC-21E3-4005-8E5B-D40B38B9853B}" destId="{E1CF6528-BBA7-4B8F-8F35-6AAB5F8E39FD}" srcOrd="0" destOrd="0" presId="urn:microsoft.com/office/officeart/2005/8/layout/target3"/>
    <dgm:cxn modelId="{CF6F13CD-302C-462D-A289-5F61457CFD76}" srcId="{4C7E3B13-D5EB-4D0A-96D3-38FF00E307C3}" destId="{6D81AEBB-4AEF-4623-B987-D2E2E240EDF8}" srcOrd="0" destOrd="0" parTransId="{B4DC1C05-CCC6-44B7-B6A4-A8BBC32D2839}" sibTransId="{1C1DEDED-E6D7-4659-905C-B29497BB9835}"/>
    <dgm:cxn modelId="{80769980-ECA9-46FE-A0C7-0138C59DE976}" type="presOf" srcId="{E739A569-A689-4F98-9DCE-A655A45B3FC3}" destId="{B818C946-9311-44CC-8456-2A2C63B01C9B}" srcOrd="1" destOrd="0" presId="urn:microsoft.com/office/officeart/2005/8/layout/target3"/>
    <dgm:cxn modelId="{DA634B3B-AE39-454F-90F0-3FC137F874F8}" type="presOf" srcId="{6D81AEBB-4AEF-4623-B987-D2E2E240EDF8}" destId="{2E5DD77A-CE99-409D-9A44-C37DD0DD74AD}" srcOrd="1" destOrd="0" presId="urn:microsoft.com/office/officeart/2005/8/layout/target3"/>
    <dgm:cxn modelId="{B39B05D4-5B2A-4443-BAAC-245A9D87DDD2}" srcId="{4C7E3B13-D5EB-4D0A-96D3-38FF00E307C3}" destId="{E739A569-A689-4F98-9DCE-A655A45B3FC3}" srcOrd="3" destOrd="0" parTransId="{D8A64C58-628B-4DD2-9672-CF26FF787726}" sibTransId="{1EABA51F-E5C2-453B-9272-04F2C46A8C26}"/>
    <dgm:cxn modelId="{BA582E25-7DC6-48DA-B5EA-F375D93CFBD9}" type="presOf" srcId="{48234768-4BBF-48E8-8DD8-7EF89E7F1D35}" destId="{B254BAF0-6E3C-4884-8B52-77FAAABA2D44}" srcOrd="0" destOrd="0" presId="urn:microsoft.com/office/officeart/2005/8/layout/target3"/>
    <dgm:cxn modelId="{C4E85F4C-F821-4F10-A9E7-DD81821A44E7}" type="presOf" srcId="{48234768-4BBF-48E8-8DD8-7EF89E7F1D35}" destId="{58DC8910-CCB5-48CB-BA3C-AB482096E9D2}" srcOrd="1" destOrd="0" presId="urn:microsoft.com/office/officeart/2005/8/layout/target3"/>
    <dgm:cxn modelId="{6B9EE13F-F208-4F9D-9AFA-7CAA69D0FB40}" srcId="{4C7E3B13-D5EB-4D0A-96D3-38FF00E307C3}" destId="{FE45EBDC-21E3-4005-8E5B-D40B38B9853B}" srcOrd="2" destOrd="0" parTransId="{B20F30C7-1291-4210-8BAA-F66EE7E76766}" sibTransId="{22D23E68-39E5-41A6-A0CC-A22E81383217}"/>
    <dgm:cxn modelId="{F0B29D40-140B-4126-80E9-317AEFE0AA56}" type="presOf" srcId="{6D81AEBB-4AEF-4623-B987-D2E2E240EDF8}" destId="{5C49B086-D0CC-4D05-AF25-7AD79735A11B}" srcOrd="0" destOrd="0" presId="urn:microsoft.com/office/officeart/2005/8/layout/target3"/>
    <dgm:cxn modelId="{ECB951EB-E658-4467-AC77-E960B9CF1E23}" type="presOf" srcId="{FE45EBDC-21E3-4005-8E5B-D40B38B9853B}" destId="{7882F79A-870E-4C8A-90B1-46F75C5A56DD}" srcOrd="1" destOrd="0" presId="urn:microsoft.com/office/officeart/2005/8/layout/target3"/>
    <dgm:cxn modelId="{5B3D4E69-9C59-4CA0-97A8-D93D183C5D9C}" srcId="{4C7E3B13-D5EB-4D0A-96D3-38FF00E307C3}" destId="{48234768-4BBF-48E8-8DD8-7EF89E7F1D35}" srcOrd="1" destOrd="0" parTransId="{DEF4E328-DC95-4B6E-B1B7-7E5087CA10CC}" sibTransId="{06C87D16-D8B5-4EE9-A69B-A3DEE5E57F1B}"/>
    <dgm:cxn modelId="{E8D21D59-8795-4842-8ED8-DFE9C4FB98DD}" type="presOf" srcId="{4C7E3B13-D5EB-4D0A-96D3-38FF00E307C3}" destId="{0B398BE6-10AA-4AA2-9C1C-8F82B5395A73}" srcOrd="0" destOrd="0" presId="urn:microsoft.com/office/officeart/2005/8/layout/target3"/>
    <dgm:cxn modelId="{3A15851C-E1D0-4C45-85E6-46C88F7795EB}" type="presOf" srcId="{E739A569-A689-4F98-9DCE-A655A45B3FC3}" destId="{69B18573-14F3-4004-92B5-463C513F476C}" srcOrd="0" destOrd="0" presId="urn:microsoft.com/office/officeart/2005/8/layout/target3"/>
    <dgm:cxn modelId="{05D90F19-4025-47C9-8262-D6810960D952}" type="presParOf" srcId="{0B398BE6-10AA-4AA2-9C1C-8F82B5395A73}" destId="{4DD7202E-C301-4D7E-B007-E981EDD56E79}" srcOrd="0" destOrd="0" presId="urn:microsoft.com/office/officeart/2005/8/layout/target3"/>
    <dgm:cxn modelId="{3BF9D56F-013D-4016-9C2D-0F8D45EF00E7}" type="presParOf" srcId="{0B398BE6-10AA-4AA2-9C1C-8F82B5395A73}" destId="{CC7D6D05-E3EF-49D5-8A08-6E8874A686F3}" srcOrd="1" destOrd="0" presId="urn:microsoft.com/office/officeart/2005/8/layout/target3"/>
    <dgm:cxn modelId="{4B6A7C91-B243-44EF-B7F4-6D7B89048BE7}" type="presParOf" srcId="{0B398BE6-10AA-4AA2-9C1C-8F82B5395A73}" destId="{5C49B086-D0CC-4D05-AF25-7AD79735A11B}" srcOrd="2" destOrd="0" presId="urn:microsoft.com/office/officeart/2005/8/layout/target3"/>
    <dgm:cxn modelId="{9E5FF555-BB72-4C13-88F6-88D55C137D8C}" type="presParOf" srcId="{0B398BE6-10AA-4AA2-9C1C-8F82B5395A73}" destId="{31B027F3-EC69-4EB2-A786-75059A99A020}" srcOrd="3" destOrd="0" presId="urn:microsoft.com/office/officeart/2005/8/layout/target3"/>
    <dgm:cxn modelId="{A56DC961-A3F3-4272-BCE7-C530A4AEE534}" type="presParOf" srcId="{0B398BE6-10AA-4AA2-9C1C-8F82B5395A73}" destId="{6D79ADC3-EBF0-49DF-8AC8-A2D24E787EB4}" srcOrd="4" destOrd="0" presId="urn:microsoft.com/office/officeart/2005/8/layout/target3"/>
    <dgm:cxn modelId="{1024EFAA-5DBB-45E0-B1CF-4979F33FAD33}" type="presParOf" srcId="{0B398BE6-10AA-4AA2-9C1C-8F82B5395A73}" destId="{B254BAF0-6E3C-4884-8B52-77FAAABA2D44}" srcOrd="5" destOrd="0" presId="urn:microsoft.com/office/officeart/2005/8/layout/target3"/>
    <dgm:cxn modelId="{7D2E96D0-0D09-4FE7-9B05-F564296C32D2}" type="presParOf" srcId="{0B398BE6-10AA-4AA2-9C1C-8F82B5395A73}" destId="{99D5EC05-BC43-4668-A74B-2DE521404C34}" srcOrd="6" destOrd="0" presId="urn:microsoft.com/office/officeart/2005/8/layout/target3"/>
    <dgm:cxn modelId="{09CC8352-6256-4D3A-AEB8-05C127AE62A6}" type="presParOf" srcId="{0B398BE6-10AA-4AA2-9C1C-8F82B5395A73}" destId="{47B88DE8-5196-4C42-B6BC-F81DC125ED98}" srcOrd="7" destOrd="0" presId="urn:microsoft.com/office/officeart/2005/8/layout/target3"/>
    <dgm:cxn modelId="{099ADB59-A992-4472-BD31-0D866F9828DE}" type="presParOf" srcId="{0B398BE6-10AA-4AA2-9C1C-8F82B5395A73}" destId="{E1CF6528-BBA7-4B8F-8F35-6AAB5F8E39FD}" srcOrd="8" destOrd="0" presId="urn:microsoft.com/office/officeart/2005/8/layout/target3"/>
    <dgm:cxn modelId="{14745C51-3115-4FE1-ADBF-1E469D1C58DD}" type="presParOf" srcId="{0B398BE6-10AA-4AA2-9C1C-8F82B5395A73}" destId="{8C939E67-BAC7-48CE-BEAC-CBCD6ABAA986}" srcOrd="9" destOrd="0" presId="urn:microsoft.com/office/officeart/2005/8/layout/target3"/>
    <dgm:cxn modelId="{176EE08A-A5A4-4F63-9A7A-C1B80C3DBF43}" type="presParOf" srcId="{0B398BE6-10AA-4AA2-9C1C-8F82B5395A73}" destId="{1898F8E9-204E-48FC-A334-0DBA30556A4C}" srcOrd="10" destOrd="0" presId="urn:microsoft.com/office/officeart/2005/8/layout/target3"/>
    <dgm:cxn modelId="{09C2E39A-6949-4543-A33D-F9FC5193813D}" type="presParOf" srcId="{0B398BE6-10AA-4AA2-9C1C-8F82B5395A73}" destId="{69B18573-14F3-4004-92B5-463C513F476C}" srcOrd="11" destOrd="0" presId="urn:microsoft.com/office/officeart/2005/8/layout/target3"/>
    <dgm:cxn modelId="{6D0F2E96-8441-4A12-AA91-742A1126374E}" type="presParOf" srcId="{0B398BE6-10AA-4AA2-9C1C-8F82B5395A73}" destId="{2E5DD77A-CE99-409D-9A44-C37DD0DD74AD}" srcOrd="12" destOrd="0" presId="urn:microsoft.com/office/officeart/2005/8/layout/target3"/>
    <dgm:cxn modelId="{820681D7-ED50-4C2D-B5DE-62B34DB92964}" type="presParOf" srcId="{0B398BE6-10AA-4AA2-9C1C-8F82B5395A73}" destId="{58DC8910-CCB5-48CB-BA3C-AB482096E9D2}" srcOrd="13" destOrd="0" presId="urn:microsoft.com/office/officeart/2005/8/layout/target3"/>
    <dgm:cxn modelId="{AB12B2A6-A694-4652-98F1-AB917FD6DEA6}" type="presParOf" srcId="{0B398BE6-10AA-4AA2-9C1C-8F82B5395A73}" destId="{7882F79A-870E-4C8A-90B1-46F75C5A56DD}" srcOrd="14" destOrd="0" presId="urn:microsoft.com/office/officeart/2005/8/layout/target3"/>
    <dgm:cxn modelId="{1217BA64-305B-4842-9042-FD5046BFB7AA}" type="presParOf" srcId="{0B398BE6-10AA-4AA2-9C1C-8F82B5395A73}" destId="{B818C946-9311-44CC-8456-2A2C63B01C9B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7E3B13-D5EB-4D0A-96D3-38FF00E307C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D81AEBB-4AEF-4623-B987-D2E2E240EDF8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4DC1C05-CCC6-44B7-B6A4-A8BBC32D2839}" type="par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C1DEDED-E6D7-4659-905C-B29497BB9835}" type="sibTrans" cxnId="{CF6F13CD-302C-462D-A289-5F61457CFD76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48234768-4BBF-48E8-8DD8-7EF89E7F1D35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EF4E328-DC95-4B6E-B1B7-7E5087CA10CC}" type="par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06C87D16-D8B5-4EE9-A69B-A3DEE5E57F1B}" type="sibTrans" cxnId="{5B3D4E69-9C59-4CA0-97A8-D93D183C5D9C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E739A569-A689-4F98-9DCE-A655A45B3FC3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D8A64C58-628B-4DD2-9672-CF26FF787726}" type="par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1EABA51F-E5C2-453B-9272-04F2C46A8C26}" type="sibTrans" cxnId="{B39B05D4-5B2A-4443-BAAC-245A9D87DDD2}">
      <dgm:prSet/>
      <dgm:spPr/>
      <dgm:t>
        <a:bodyPr/>
        <a:lstStyle/>
        <a:p>
          <a:endParaRPr lang="zh-TW" altLang="en-US" sz="3600" b="1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FE45EBDC-21E3-4005-8E5B-D40B38B9853B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gm:t>
    </dgm:pt>
    <dgm:pt modelId="{B20F30C7-1291-4210-8BAA-F66EE7E76766}" type="par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22D23E68-39E5-41A6-A0CC-A22E81383217}" type="sibTrans" cxnId="{6B9EE13F-F208-4F9D-9AFA-7CAA69D0FB40}">
      <dgm:prSet/>
      <dgm:spPr/>
      <dgm:t>
        <a:bodyPr/>
        <a:lstStyle/>
        <a:p>
          <a:endParaRPr lang="zh-TW" altLang="en-US"/>
        </a:p>
      </dgm:t>
    </dgm:pt>
    <dgm:pt modelId="{0B398BE6-10AA-4AA2-9C1C-8F82B5395A73}" type="pres">
      <dgm:prSet presAssocID="{4C7E3B13-D5EB-4D0A-96D3-38FF00E307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D7202E-C301-4D7E-B007-E981EDD56E79}" type="pres">
      <dgm:prSet presAssocID="{6D81AEBB-4AEF-4623-B987-D2E2E240EDF8}" presName="circle1" presStyleLbl="node1" presStyleIdx="0" presStyleCnt="4"/>
      <dgm:spPr/>
      <dgm:t>
        <a:bodyPr/>
        <a:lstStyle/>
        <a:p>
          <a:endParaRPr lang="zh-TW" altLang="en-US"/>
        </a:p>
      </dgm:t>
    </dgm:pt>
    <dgm:pt modelId="{CC7D6D05-E3EF-49D5-8A08-6E8874A686F3}" type="pres">
      <dgm:prSet presAssocID="{6D81AEBB-4AEF-4623-B987-D2E2E240EDF8}" presName="space" presStyleCnt="0"/>
      <dgm:spPr/>
    </dgm:pt>
    <dgm:pt modelId="{5C49B086-D0CC-4D05-AF25-7AD79735A11B}" type="pres">
      <dgm:prSet presAssocID="{6D81AEBB-4AEF-4623-B987-D2E2E240EDF8}" presName="rect1" presStyleLbl="alignAcc1" presStyleIdx="0" presStyleCnt="4"/>
      <dgm:spPr/>
      <dgm:t>
        <a:bodyPr/>
        <a:lstStyle/>
        <a:p>
          <a:endParaRPr lang="zh-TW" altLang="en-US"/>
        </a:p>
      </dgm:t>
    </dgm:pt>
    <dgm:pt modelId="{31B027F3-EC69-4EB2-A786-75059A99A020}" type="pres">
      <dgm:prSet presAssocID="{48234768-4BBF-48E8-8DD8-7EF89E7F1D35}" presName="vertSpace2" presStyleLbl="node1" presStyleIdx="0" presStyleCnt="4"/>
      <dgm:spPr/>
    </dgm:pt>
    <dgm:pt modelId="{6D79ADC3-EBF0-49DF-8AC8-A2D24E787EB4}" type="pres">
      <dgm:prSet presAssocID="{48234768-4BBF-48E8-8DD8-7EF89E7F1D35}" presName="circle2" presStyleLbl="node1" presStyleIdx="1" presStyleCnt="4"/>
      <dgm:spPr/>
    </dgm:pt>
    <dgm:pt modelId="{B254BAF0-6E3C-4884-8B52-77FAAABA2D44}" type="pres">
      <dgm:prSet presAssocID="{48234768-4BBF-48E8-8DD8-7EF89E7F1D35}" presName="rect2" presStyleLbl="alignAcc1" presStyleIdx="1" presStyleCnt="4"/>
      <dgm:spPr/>
      <dgm:t>
        <a:bodyPr/>
        <a:lstStyle/>
        <a:p>
          <a:endParaRPr lang="zh-TW" altLang="en-US"/>
        </a:p>
      </dgm:t>
    </dgm:pt>
    <dgm:pt modelId="{99D5EC05-BC43-4668-A74B-2DE521404C34}" type="pres">
      <dgm:prSet presAssocID="{FE45EBDC-21E3-4005-8E5B-D40B38B9853B}" presName="vertSpace3" presStyleLbl="node1" presStyleIdx="1" presStyleCnt="4"/>
      <dgm:spPr/>
    </dgm:pt>
    <dgm:pt modelId="{47B88DE8-5196-4C42-B6BC-F81DC125ED98}" type="pres">
      <dgm:prSet presAssocID="{FE45EBDC-21E3-4005-8E5B-D40B38B9853B}" presName="circle3" presStyleLbl="node1" presStyleIdx="2" presStyleCnt="4"/>
      <dgm:spPr/>
    </dgm:pt>
    <dgm:pt modelId="{E1CF6528-BBA7-4B8F-8F35-6AAB5F8E39FD}" type="pres">
      <dgm:prSet presAssocID="{FE45EBDC-21E3-4005-8E5B-D40B38B9853B}" presName="rect3" presStyleLbl="alignAcc1" presStyleIdx="2" presStyleCnt="4"/>
      <dgm:spPr/>
      <dgm:t>
        <a:bodyPr/>
        <a:lstStyle/>
        <a:p>
          <a:endParaRPr lang="zh-TW" altLang="en-US"/>
        </a:p>
      </dgm:t>
    </dgm:pt>
    <dgm:pt modelId="{8C939E67-BAC7-48CE-BEAC-CBCD6ABAA986}" type="pres">
      <dgm:prSet presAssocID="{E739A569-A689-4F98-9DCE-A655A45B3FC3}" presName="vertSpace4" presStyleLbl="node1" presStyleIdx="2" presStyleCnt="4"/>
      <dgm:spPr/>
    </dgm:pt>
    <dgm:pt modelId="{1898F8E9-204E-48FC-A334-0DBA30556A4C}" type="pres">
      <dgm:prSet presAssocID="{E739A569-A689-4F98-9DCE-A655A45B3FC3}" presName="circle4" presStyleLbl="node1" presStyleIdx="3" presStyleCnt="4"/>
      <dgm:spPr/>
    </dgm:pt>
    <dgm:pt modelId="{69B18573-14F3-4004-92B5-463C513F476C}" type="pres">
      <dgm:prSet presAssocID="{E739A569-A689-4F98-9DCE-A655A45B3FC3}" presName="rect4" presStyleLbl="alignAcc1" presStyleIdx="3" presStyleCnt="4"/>
      <dgm:spPr/>
      <dgm:t>
        <a:bodyPr/>
        <a:lstStyle/>
        <a:p>
          <a:endParaRPr lang="zh-TW" altLang="en-US"/>
        </a:p>
      </dgm:t>
    </dgm:pt>
    <dgm:pt modelId="{2E5DD77A-CE99-409D-9A44-C37DD0DD74AD}" type="pres">
      <dgm:prSet presAssocID="{6D81AEBB-4AEF-4623-B987-D2E2E240EDF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DC8910-CCB5-48CB-BA3C-AB482096E9D2}" type="pres">
      <dgm:prSet presAssocID="{48234768-4BBF-48E8-8DD8-7EF89E7F1D3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2F79A-870E-4C8A-90B1-46F75C5A56DD}" type="pres">
      <dgm:prSet presAssocID="{FE45EBDC-21E3-4005-8E5B-D40B38B9853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18C946-9311-44CC-8456-2A2C63B01C9B}" type="pres">
      <dgm:prSet presAssocID="{E739A569-A689-4F98-9DCE-A655A45B3FC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FB37C1-1A4E-412D-8452-7BAE9CC56143}" type="presOf" srcId="{FE45EBDC-21E3-4005-8E5B-D40B38B9853B}" destId="{7882F79A-870E-4C8A-90B1-46F75C5A56DD}" srcOrd="1" destOrd="0" presId="urn:microsoft.com/office/officeart/2005/8/layout/target3"/>
    <dgm:cxn modelId="{9FF6A642-F031-4AD5-91EF-7EBE9F0770FE}" type="presOf" srcId="{48234768-4BBF-48E8-8DD8-7EF89E7F1D35}" destId="{B254BAF0-6E3C-4884-8B52-77FAAABA2D44}" srcOrd="0" destOrd="0" presId="urn:microsoft.com/office/officeart/2005/8/layout/target3"/>
    <dgm:cxn modelId="{CF6F13CD-302C-462D-A289-5F61457CFD76}" srcId="{4C7E3B13-D5EB-4D0A-96D3-38FF00E307C3}" destId="{6D81AEBB-4AEF-4623-B987-D2E2E240EDF8}" srcOrd="0" destOrd="0" parTransId="{B4DC1C05-CCC6-44B7-B6A4-A8BBC32D2839}" sibTransId="{1C1DEDED-E6D7-4659-905C-B29497BB9835}"/>
    <dgm:cxn modelId="{113F020F-95E9-4144-89FF-F361C5C82201}" type="presOf" srcId="{FE45EBDC-21E3-4005-8E5B-D40B38B9853B}" destId="{E1CF6528-BBA7-4B8F-8F35-6AAB5F8E39FD}" srcOrd="0" destOrd="0" presId="urn:microsoft.com/office/officeart/2005/8/layout/target3"/>
    <dgm:cxn modelId="{B39B05D4-5B2A-4443-BAAC-245A9D87DDD2}" srcId="{4C7E3B13-D5EB-4D0A-96D3-38FF00E307C3}" destId="{E739A569-A689-4F98-9DCE-A655A45B3FC3}" srcOrd="3" destOrd="0" parTransId="{D8A64C58-628B-4DD2-9672-CF26FF787726}" sibTransId="{1EABA51F-E5C2-453B-9272-04F2C46A8C26}"/>
    <dgm:cxn modelId="{B283D377-BC7F-4980-8139-50573D1C486A}" type="presOf" srcId="{4C7E3B13-D5EB-4D0A-96D3-38FF00E307C3}" destId="{0B398BE6-10AA-4AA2-9C1C-8F82B5395A73}" srcOrd="0" destOrd="0" presId="urn:microsoft.com/office/officeart/2005/8/layout/target3"/>
    <dgm:cxn modelId="{8509058B-8569-4F34-A5CD-D039F6B6D1AB}" type="presOf" srcId="{E739A569-A689-4F98-9DCE-A655A45B3FC3}" destId="{B818C946-9311-44CC-8456-2A2C63B01C9B}" srcOrd="1" destOrd="0" presId="urn:microsoft.com/office/officeart/2005/8/layout/target3"/>
    <dgm:cxn modelId="{BAD0384E-6A09-4791-BB32-E7FEEB862DFE}" type="presOf" srcId="{48234768-4BBF-48E8-8DD8-7EF89E7F1D35}" destId="{58DC8910-CCB5-48CB-BA3C-AB482096E9D2}" srcOrd="1" destOrd="0" presId="urn:microsoft.com/office/officeart/2005/8/layout/target3"/>
    <dgm:cxn modelId="{6B9EE13F-F208-4F9D-9AFA-7CAA69D0FB40}" srcId="{4C7E3B13-D5EB-4D0A-96D3-38FF00E307C3}" destId="{FE45EBDC-21E3-4005-8E5B-D40B38B9853B}" srcOrd="2" destOrd="0" parTransId="{B20F30C7-1291-4210-8BAA-F66EE7E76766}" sibTransId="{22D23E68-39E5-41A6-A0CC-A22E81383217}"/>
    <dgm:cxn modelId="{57682FE6-76C9-4F89-9F13-9CBE148F584D}" type="presOf" srcId="{E739A569-A689-4F98-9DCE-A655A45B3FC3}" destId="{69B18573-14F3-4004-92B5-463C513F476C}" srcOrd="0" destOrd="0" presId="urn:microsoft.com/office/officeart/2005/8/layout/target3"/>
    <dgm:cxn modelId="{AB4CD826-8C2F-4A90-8C55-2F05D3B9860D}" type="presOf" srcId="{6D81AEBB-4AEF-4623-B987-D2E2E240EDF8}" destId="{2E5DD77A-CE99-409D-9A44-C37DD0DD74AD}" srcOrd="1" destOrd="0" presId="urn:microsoft.com/office/officeart/2005/8/layout/target3"/>
    <dgm:cxn modelId="{0A55E19B-9596-4E8D-BE8F-0E11C24F50FC}" type="presOf" srcId="{6D81AEBB-4AEF-4623-B987-D2E2E240EDF8}" destId="{5C49B086-D0CC-4D05-AF25-7AD79735A11B}" srcOrd="0" destOrd="0" presId="urn:microsoft.com/office/officeart/2005/8/layout/target3"/>
    <dgm:cxn modelId="{5B3D4E69-9C59-4CA0-97A8-D93D183C5D9C}" srcId="{4C7E3B13-D5EB-4D0A-96D3-38FF00E307C3}" destId="{48234768-4BBF-48E8-8DD8-7EF89E7F1D35}" srcOrd="1" destOrd="0" parTransId="{DEF4E328-DC95-4B6E-B1B7-7E5087CA10CC}" sibTransId="{06C87D16-D8B5-4EE9-A69B-A3DEE5E57F1B}"/>
    <dgm:cxn modelId="{527D46F3-85C6-4579-9F32-34BF844B52B5}" type="presParOf" srcId="{0B398BE6-10AA-4AA2-9C1C-8F82B5395A73}" destId="{4DD7202E-C301-4D7E-B007-E981EDD56E79}" srcOrd="0" destOrd="0" presId="urn:microsoft.com/office/officeart/2005/8/layout/target3"/>
    <dgm:cxn modelId="{DF23DB69-1DDF-468E-9C14-96D12FB013FA}" type="presParOf" srcId="{0B398BE6-10AA-4AA2-9C1C-8F82B5395A73}" destId="{CC7D6D05-E3EF-49D5-8A08-6E8874A686F3}" srcOrd="1" destOrd="0" presId="urn:microsoft.com/office/officeart/2005/8/layout/target3"/>
    <dgm:cxn modelId="{A98C516C-7569-4D31-A423-E38A51EC1B1F}" type="presParOf" srcId="{0B398BE6-10AA-4AA2-9C1C-8F82B5395A73}" destId="{5C49B086-D0CC-4D05-AF25-7AD79735A11B}" srcOrd="2" destOrd="0" presId="urn:microsoft.com/office/officeart/2005/8/layout/target3"/>
    <dgm:cxn modelId="{424D49F6-F6A2-4C56-A9B0-B9CF0172A591}" type="presParOf" srcId="{0B398BE6-10AA-4AA2-9C1C-8F82B5395A73}" destId="{31B027F3-EC69-4EB2-A786-75059A99A020}" srcOrd="3" destOrd="0" presId="urn:microsoft.com/office/officeart/2005/8/layout/target3"/>
    <dgm:cxn modelId="{E9D215E8-795A-4905-9A13-D14EA7B02697}" type="presParOf" srcId="{0B398BE6-10AA-4AA2-9C1C-8F82B5395A73}" destId="{6D79ADC3-EBF0-49DF-8AC8-A2D24E787EB4}" srcOrd="4" destOrd="0" presId="urn:microsoft.com/office/officeart/2005/8/layout/target3"/>
    <dgm:cxn modelId="{E4DD4647-DB71-4872-8518-F559C88C847F}" type="presParOf" srcId="{0B398BE6-10AA-4AA2-9C1C-8F82B5395A73}" destId="{B254BAF0-6E3C-4884-8B52-77FAAABA2D44}" srcOrd="5" destOrd="0" presId="urn:microsoft.com/office/officeart/2005/8/layout/target3"/>
    <dgm:cxn modelId="{85ACFE11-C84F-4675-B29E-093145C295C8}" type="presParOf" srcId="{0B398BE6-10AA-4AA2-9C1C-8F82B5395A73}" destId="{99D5EC05-BC43-4668-A74B-2DE521404C34}" srcOrd="6" destOrd="0" presId="urn:microsoft.com/office/officeart/2005/8/layout/target3"/>
    <dgm:cxn modelId="{EF09B088-8EA8-4E66-B263-3DECA892E59E}" type="presParOf" srcId="{0B398BE6-10AA-4AA2-9C1C-8F82B5395A73}" destId="{47B88DE8-5196-4C42-B6BC-F81DC125ED98}" srcOrd="7" destOrd="0" presId="urn:microsoft.com/office/officeart/2005/8/layout/target3"/>
    <dgm:cxn modelId="{EE0D2709-9A3D-4CC0-88D9-CF941685562D}" type="presParOf" srcId="{0B398BE6-10AA-4AA2-9C1C-8F82B5395A73}" destId="{E1CF6528-BBA7-4B8F-8F35-6AAB5F8E39FD}" srcOrd="8" destOrd="0" presId="urn:microsoft.com/office/officeart/2005/8/layout/target3"/>
    <dgm:cxn modelId="{AC3055FB-EF08-4D2D-B5C8-C476402E0919}" type="presParOf" srcId="{0B398BE6-10AA-4AA2-9C1C-8F82B5395A73}" destId="{8C939E67-BAC7-48CE-BEAC-CBCD6ABAA986}" srcOrd="9" destOrd="0" presId="urn:microsoft.com/office/officeart/2005/8/layout/target3"/>
    <dgm:cxn modelId="{D992DE8F-AEAC-4503-BF55-D99B21309AC4}" type="presParOf" srcId="{0B398BE6-10AA-4AA2-9C1C-8F82B5395A73}" destId="{1898F8E9-204E-48FC-A334-0DBA30556A4C}" srcOrd="10" destOrd="0" presId="urn:microsoft.com/office/officeart/2005/8/layout/target3"/>
    <dgm:cxn modelId="{2960C0A4-B1B6-423F-892B-3DD5CD5E35A2}" type="presParOf" srcId="{0B398BE6-10AA-4AA2-9C1C-8F82B5395A73}" destId="{69B18573-14F3-4004-92B5-463C513F476C}" srcOrd="11" destOrd="0" presId="urn:microsoft.com/office/officeart/2005/8/layout/target3"/>
    <dgm:cxn modelId="{C8ED0E4F-B11E-4428-BF89-FFEB659CF9FA}" type="presParOf" srcId="{0B398BE6-10AA-4AA2-9C1C-8F82B5395A73}" destId="{2E5DD77A-CE99-409D-9A44-C37DD0DD74AD}" srcOrd="12" destOrd="0" presId="urn:microsoft.com/office/officeart/2005/8/layout/target3"/>
    <dgm:cxn modelId="{B7655F7F-445D-40C7-ABED-2CE264B72C5B}" type="presParOf" srcId="{0B398BE6-10AA-4AA2-9C1C-8F82B5395A73}" destId="{58DC8910-CCB5-48CB-BA3C-AB482096E9D2}" srcOrd="13" destOrd="0" presId="urn:microsoft.com/office/officeart/2005/8/layout/target3"/>
    <dgm:cxn modelId="{28E143B0-0AAF-4644-8449-D9459E56150C}" type="presParOf" srcId="{0B398BE6-10AA-4AA2-9C1C-8F82B5395A73}" destId="{7882F79A-870E-4C8A-90B1-46F75C5A56DD}" srcOrd="14" destOrd="0" presId="urn:microsoft.com/office/officeart/2005/8/layout/target3"/>
    <dgm:cxn modelId="{EE0DCD2B-0122-4FDA-AC8A-97DD12C3846E}" type="presParOf" srcId="{0B398BE6-10AA-4AA2-9C1C-8F82B5395A73}" destId="{B818C946-9311-44CC-8456-2A2C63B01C9B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B00C9D-93BF-4636-B659-E920F150D236}" type="doc">
      <dgm:prSet loTypeId="urn:microsoft.com/office/officeart/2005/8/layout/process2" loCatId="process" qsTypeId="urn:microsoft.com/office/officeart/2005/8/quickstyle/3d3" qsCatId="3D" csTypeId="urn:microsoft.com/office/officeart/2005/8/colors/accent3_1" csCatId="accent3" phldr="1"/>
      <dgm:spPr/>
    </dgm:pt>
    <dgm:pt modelId="{777D9133-E266-4556-99DB-DAA0B30121AB}">
      <dgm:prSet phldrT="[文字]" custT="1"/>
      <dgm:spPr>
        <a:ln w="25400"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effectLst/>
              <a:latin typeface="標楷體" pitchFamily="65" charset="-120"/>
              <a:ea typeface="標楷體" pitchFamily="65" charset="-120"/>
            </a:rPr>
            <a:t>一、備妥財產資料</a:t>
          </a:r>
          <a:endParaRPr lang="zh-TW" altLang="en-US" sz="2400" b="1" dirty="0">
            <a:effectLst/>
            <a:latin typeface="標楷體" pitchFamily="65" charset="-120"/>
            <a:ea typeface="標楷體" pitchFamily="65" charset="-120"/>
          </a:endParaRPr>
        </a:p>
      </dgm:t>
    </dgm:pt>
    <dgm:pt modelId="{F2256E51-6EA2-459E-A1C6-86C2054FB122}" type="parTrans" cxnId="{A7FCEF6F-F44C-4BBB-B34F-FFBBC8841753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71ECE4A9-13AA-4985-B372-C3F4C084304E}" type="sibTrans" cxnId="{A7FCEF6F-F44C-4BBB-B34F-FFBBC8841753}">
      <dgm:prSet custT="1"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BDDB8C59-907A-472D-B152-10AE37FEB6A9}">
      <dgm:prSet phldrT="[文字]" custT="1"/>
      <dgm:spPr>
        <a:ln w="25400">
          <a:solidFill>
            <a:srgbClr val="FF0000"/>
          </a:solidFill>
        </a:ln>
      </dgm:spPr>
      <dgm:t>
        <a:bodyPr/>
        <a:lstStyle/>
        <a:p>
          <a:pPr marL="628650" marR="0" indent="-62865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二、準備自然人憑證及讀卡機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7ED52273-D47E-41C0-A7E3-DEADD536F7D7}" type="parTrans" cxnId="{90CE06D0-BEF3-4407-A4ED-EA0CBCF7B595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03B57A57-E12B-47FB-B574-A3146CF208BA}" type="sibTrans" cxnId="{90CE06D0-BEF3-4407-A4ED-EA0CBCF7B595}">
      <dgm:prSet custT="1"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E0528DA2-D779-4B7E-B0D1-7C0BBB69FD05}">
      <dgm:prSet custT="1"/>
      <dgm:spPr>
        <a:ln w="25400"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四、開始申報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60DB0708-A6E0-4375-A5E5-4DC5CD89BEEF}" type="parTrans" cxnId="{BAD421E3-F524-428E-8B65-A1619E5A95FA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44021F95-62A1-4CA7-9854-F3D37D120444}" type="sibTrans" cxnId="{BAD421E3-F524-428E-8B65-A1619E5A95FA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CA3E8AD4-E500-4560-A9C5-4CD188B6A36A}">
      <dgm:prSet phldrT="[文字]" custT="1"/>
      <dgm:spPr>
        <a:ln w="25400"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三、下載申報軟體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62EBF03C-6EEF-4B0E-A1DB-4F7135137879}" type="sibTrans" cxnId="{745163D5-2961-44F0-B9F6-C5F035E71398}">
      <dgm:prSet custT="1"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FCFD26E6-191B-4BD5-82B9-57E23777B114}" type="parTrans" cxnId="{745163D5-2961-44F0-B9F6-C5F035E71398}">
      <dgm:prSet/>
      <dgm:spPr/>
      <dgm:t>
        <a:bodyPr/>
        <a:lstStyle/>
        <a:p>
          <a:endParaRPr lang="zh-TW" altLang="en-US" sz="2000" b="1">
            <a:latin typeface="標楷體" pitchFamily="65" charset="-120"/>
            <a:ea typeface="標楷體" pitchFamily="65" charset="-120"/>
          </a:endParaRPr>
        </a:p>
      </dgm:t>
    </dgm:pt>
    <dgm:pt modelId="{653438D7-7574-43D3-A7A4-F58C4293A202}" type="pres">
      <dgm:prSet presAssocID="{02B00C9D-93BF-4636-B659-E920F150D236}" presName="linearFlow" presStyleCnt="0">
        <dgm:presLayoutVars>
          <dgm:resizeHandles val="exact"/>
        </dgm:presLayoutVars>
      </dgm:prSet>
      <dgm:spPr/>
    </dgm:pt>
    <dgm:pt modelId="{4F1F4FA8-8B22-495B-984B-68DED73A74BC}" type="pres">
      <dgm:prSet presAssocID="{777D9133-E266-4556-99DB-DAA0B30121AB}" presName="node" presStyleLbl="node1" presStyleIdx="0" presStyleCnt="4" custScaleX="160868" custLinFactNeighborY="101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2E7DDF-BDB1-439A-BC7A-54E9D50A2B51}" type="pres">
      <dgm:prSet presAssocID="{71ECE4A9-13AA-4985-B372-C3F4C084304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1D1CF62E-D24B-4820-845F-2BA819F3C8A8}" type="pres">
      <dgm:prSet presAssocID="{71ECE4A9-13AA-4985-B372-C3F4C084304E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1C36226-569B-489C-B1BC-B9E6CE0F725F}" type="pres">
      <dgm:prSet presAssocID="{BDDB8C59-907A-472D-B152-10AE37FEB6A9}" presName="node" presStyleLbl="node1" presStyleIdx="1" presStyleCnt="4" custScaleX="160868" custLinFactNeighborY="78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BBAD03-6D7A-4902-B81E-ED50B7566A05}" type="pres">
      <dgm:prSet presAssocID="{03B57A57-E12B-47FB-B574-A3146CF208BA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B46919FD-78B6-4AB9-BBC6-42BC1E0B4A57}" type="pres">
      <dgm:prSet presAssocID="{03B57A57-E12B-47FB-B574-A3146CF208BA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7009E3FB-9869-46F2-A117-0459A52C40BE}" type="pres">
      <dgm:prSet presAssocID="{CA3E8AD4-E500-4560-A9C5-4CD188B6A36A}" presName="node" presStyleLbl="node1" presStyleIdx="2" presStyleCnt="4" custScaleX="160868" custLinFactNeighborY="101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B81042-CE58-4C66-B6FB-F30322CDC917}" type="pres">
      <dgm:prSet presAssocID="{62EBF03C-6EEF-4B0E-A1DB-4F7135137879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D21601C6-3708-4D97-AF8D-D5D26A562B64}" type="pres">
      <dgm:prSet presAssocID="{62EBF03C-6EEF-4B0E-A1DB-4F7135137879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5EE0AF17-85EC-44AF-9A1A-1C7C4BDFAD1E}" type="pres">
      <dgm:prSet presAssocID="{E0528DA2-D779-4B7E-B0D1-7C0BBB69FD05}" presName="node" presStyleLbl="node1" presStyleIdx="3" presStyleCnt="4" custScaleX="160868" custLinFactNeighborY="101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513373-2C44-4F4A-91A7-55803343C325}" type="presOf" srcId="{CA3E8AD4-E500-4560-A9C5-4CD188B6A36A}" destId="{7009E3FB-9869-46F2-A117-0459A52C40BE}" srcOrd="0" destOrd="0" presId="urn:microsoft.com/office/officeart/2005/8/layout/process2"/>
    <dgm:cxn modelId="{745163D5-2961-44F0-B9F6-C5F035E71398}" srcId="{02B00C9D-93BF-4636-B659-E920F150D236}" destId="{CA3E8AD4-E500-4560-A9C5-4CD188B6A36A}" srcOrd="2" destOrd="0" parTransId="{FCFD26E6-191B-4BD5-82B9-57E23777B114}" sibTransId="{62EBF03C-6EEF-4B0E-A1DB-4F7135137879}"/>
    <dgm:cxn modelId="{CAC5B75E-5B1B-46D7-AE27-6105FFDA3F34}" type="presOf" srcId="{62EBF03C-6EEF-4B0E-A1DB-4F7135137879}" destId="{D21601C6-3708-4D97-AF8D-D5D26A562B64}" srcOrd="1" destOrd="0" presId="urn:microsoft.com/office/officeart/2005/8/layout/process2"/>
    <dgm:cxn modelId="{5A341A2B-3A7E-48C2-9760-EBB76FFECD4C}" type="presOf" srcId="{71ECE4A9-13AA-4985-B372-C3F4C084304E}" destId="{1D1CF62E-D24B-4820-845F-2BA819F3C8A8}" srcOrd="1" destOrd="0" presId="urn:microsoft.com/office/officeart/2005/8/layout/process2"/>
    <dgm:cxn modelId="{8BA2D06A-57B0-4646-9DDC-8BE05532CCCE}" type="presOf" srcId="{777D9133-E266-4556-99DB-DAA0B30121AB}" destId="{4F1F4FA8-8B22-495B-984B-68DED73A74BC}" srcOrd="0" destOrd="0" presId="urn:microsoft.com/office/officeart/2005/8/layout/process2"/>
    <dgm:cxn modelId="{CEAA1789-0DEB-4B4F-B752-3F36BB949BC0}" type="presOf" srcId="{71ECE4A9-13AA-4985-B372-C3F4C084304E}" destId="{C82E7DDF-BDB1-439A-BC7A-54E9D50A2B51}" srcOrd="0" destOrd="0" presId="urn:microsoft.com/office/officeart/2005/8/layout/process2"/>
    <dgm:cxn modelId="{2326E147-BDC3-49DA-9DF7-BC5D592E8715}" type="presOf" srcId="{E0528DA2-D779-4B7E-B0D1-7C0BBB69FD05}" destId="{5EE0AF17-85EC-44AF-9A1A-1C7C4BDFAD1E}" srcOrd="0" destOrd="0" presId="urn:microsoft.com/office/officeart/2005/8/layout/process2"/>
    <dgm:cxn modelId="{03FC6267-2B8C-4053-88D2-D3C7E724BC3A}" type="presOf" srcId="{03B57A57-E12B-47FB-B574-A3146CF208BA}" destId="{BFBBAD03-6D7A-4902-B81E-ED50B7566A05}" srcOrd="0" destOrd="0" presId="urn:microsoft.com/office/officeart/2005/8/layout/process2"/>
    <dgm:cxn modelId="{BAD421E3-F524-428E-8B65-A1619E5A95FA}" srcId="{02B00C9D-93BF-4636-B659-E920F150D236}" destId="{E0528DA2-D779-4B7E-B0D1-7C0BBB69FD05}" srcOrd="3" destOrd="0" parTransId="{60DB0708-A6E0-4375-A5E5-4DC5CD89BEEF}" sibTransId="{44021F95-62A1-4CA7-9854-F3D37D120444}"/>
    <dgm:cxn modelId="{90CE06D0-BEF3-4407-A4ED-EA0CBCF7B595}" srcId="{02B00C9D-93BF-4636-B659-E920F150D236}" destId="{BDDB8C59-907A-472D-B152-10AE37FEB6A9}" srcOrd="1" destOrd="0" parTransId="{7ED52273-D47E-41C0-A7E3-DEADD536F7D7}" sibTransId="{03B57A57-E12B-47FB-B574-A3146CF208BA}"/>
    <dgm:cxn modelId="{411EE2A4-3D52-4F30-AF94-766520BD3958}" type="presOf" srcId="{62EBF03C-6EEF-4B0E-A1DB-4F7135137879}" destId="{EEB81042-CE58-4C66-B6FB-F30322CDC917}" srcOrd="0" destOrd="0" presId="urn:microsoft.com/office/officeart/2005/8/layout/process2"/>
    <dgm:cxn modelId="{FA176196-C1EE-4AA8-AE47-243A5F52A90E}" type="presOf" srcId="{BDDB8C59-907A-472D-B152-10AE37FEB6A9}" destId="{11C36226-569B-489C-B1BC-B9E6CE0F725F}" srcOrd="0" destOrd="0" presId="urn:microsoft.com/office/officeart/2005/8/layout/process2"/>
    <dgm:cxn modelId="{A7FCEF6F-F44C-4BBB-B34F-FFBBC8841753}" srcId="{02B00C9D-93BF-4636-B659-E920F150D236}" destId="{777D9133-E266-4556-99DB-DAA0B30121AB}" srcOrd="0" destOrd="0" parTransId="{F2256E51-6EA2-459E-A1C6-86C2054FB122}" sibTransId="{71ECE4A9-13AA-4985-B372-C3F4C084304E}"/>
    <dgm:cxn modelId="{BD9CF515-91F2-4962-9561-F0571D664F9F}" type="presOf" srcId="{03B57A57-E12B-47FB-B574-A3146CF208BA}" destId="{B46919FD-78B6-4AB9-BBC6-42BC1E0B4A57}" srcOrd="1" destOrd="0" presId="urn:microsoft.com/office/officeart/2005/8/layout/process2"/>
    <dgm:cxn modelId="{4C10D2B8-71F2-4EB8-8AEE-6B141647304E}" type="presOf" srcId="{02B00C9D-93BF-4636-B659-E920F150D236}" destId="{653438D7-7574-43D3-A7A4-F58C4293A202}" srcOrd="0" destOrd="0" presId="urn:microsoft.com/office/officeart/2005/8/layout/process2"/>
    <dgm:cxn modelId="{6198AB33-ACF6-455A-A6F7-FF9F4076A22D}" type="presParOf" srcId="{653438D7-7574-43D3-A7A4-F58C4293A202}" destId="{4F1F4FA8-8B22-495B-984B-68DED73A74BC}" srcOrd="0" destOrd="0" presId="urn:microsoft.com/office/officeart/2005/8/layout/process2"/>
    <dgm:cxn modelId="{2DC50A97-4828-4F91-9A89-DF16B44BB741}" type="presParOf" srcId="{653438D7-7574-43D3-A7A4-F58C4293A202}" destId="{C82E7DDF-BDB1-439A-BC7A-54E9D50A2B51}" srcOrd="1" destOrd="0" presId="urn:microsoft.com/office/officeart/2005/8/layout/process2"/>
    <dgm:cxn modelId="{3FC0763E-11CA-4F3D-B17C-16FFB1739184}" type="presParOf" srcId="{C82E7DDF-BDB1-439A-BC7A-54E9D50A2B51}" destId="{1D1CF62E-D24B-4820-845F-2BA819F3C8A8}" srcOrd="0" destOrd="0" presId="urn:microsoft.com/office/officeart/2005/8/layout/process2"/>
    <dgm:cxn modelId="{5C418AF2-4CBA-40DF-8A96-F2359ED56CF2}" type="presParOf" srcId="{653438D7-7574-43D3-A7A4-F58C4293A202}" destId="{11C36226-569B-489C-B1BC-B9E6CE0F725F}" srcOrd="2" destOrd="0" presId="urn:microsoft.com/office/officeart/2005/8/layout/process2"/>
    <dgm:cxn modelId="{A4F17E8E-F0F5-463B-BC4E-4616DF2FC385}" type="presParOf" srcId="{653438D7-7574-43D3-A7A4-F58C4293A202}" destId="{BFBBAD03-6D7A-4902-B81E-ED50B7566A05}" srcOrd="3" destOrd="0" presId="urn:microsoft.com/office/officeart/2005/8/layout/process2"/>
    <dgm:cxn modelId="{699665CF-D5C0-488A-A58F-B945211379F4}" type="presParOf" srcId="{BFBBAD03-6D7A-4902-B81E-ED50B7566A05}" destId="{B46919FD-78B6-4AB9-BBC6-42BC1E0B4A57}" srcOrd="0" destOrd="0" presId="urn:microsoft.com/office/officeart/2005/8/layout/process2"/>
    <dgm:cxn modelId="{CE7F760A-3DF0-4F20-AA85-A33E876D9768}" type="presParOf" srcId="{653438D7-7574-43D3-A7A4-F58C4293A202}" destId="{7009E3FB-9869-46F2-A117-0459A52C40BE}" srcOrd="4" destOrd="0" presId="urn:microsoft.com/office/officeart/2005/8/layout/process2"/>
    <dgm:cxn modelId="{FB5C42BF-EC05-43FC-A6FB-CB1913A6F8AE}" type="presParOf" srcId="{653438D7-7574-43D3-A7A4-F58C4293A202}" destId="{EEB81042-CE58-4C66-B6FB-F30322CDC917}" srcOrd="5" destOrd="0" presId="urn:microsoft.com/office/officeart/2005/8/layout/process2"/>
    <dgm:cxn modelId="{A5638D6E-1118-44ED-908D-324CDE9ABF45}" type="presParOf" srcId="{EEB81042-CE58-4C66-B6FB-F30322CDC917}" destId="{D21601C6-3708-4D97-AF8D-D5D26A562B64}" srcOrd="0" destOrd="0" presId="urn:microsoft.com/office/officeart/2005/8/layout/process2"/>
    <dgm:cxn modelId="{A5B8C022-3392-4490-977E-81AECA413718}" type="presParOf" srcId="{653438D7-7574-43D3-A7A4-F58C4293A202}" destId="{5EE0AF17-85EC-44AF-9A1A-1C7C4BDFAD1E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B00C9D-93BF-4636-B659-E920F150D236}" type="doc">
      <dgm:prSet loTypeId="urn:microsoft.com/office/officeart/2005/8/layout/process2" loCatId="process" qsTypeId="urn:microsoft.com/office/officeart/2005/8/quickstyle/3d3" qsCatId="3D" csTypeId="urn:microsoft.com/office/officeart/2005/8/colors/accent3_1" csCatId="accent3" phldr="1"/>
      <dgm:spPr/>
    </dgm:pt>
    <dgm:pt modelId="{AD6B9209-6E3F-4013-856A-AF5ADFD1203A}">
      <dgm:prSet custT="1"/>
      <dgm:spPr>
        <a:ln w="25400">
          <a:solidFill>
            <a:srgbClr val="FF0000"/>
          </a:solidFill>
        </a:ln>
      </dgm:spPr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五、登打資料／下載上年度申報資料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FE07A93B-AA53-4A22-A31A-D2DD6BF84F44}" type="sibTrans" cxnId="{61033D30-E435-44D6-9148-F87C754E5A63}">
      <dgm:prSet/>
      <dgm:spPr/>
      <dgm:t>
        <a:bodyPr/>
        <a:lstStyle/>
        <a:p>
          <a:endParaRPr lang="zh-TW" altLang="en-US"/>
        </a:p>
      </dgm:t>
    </dgm:pt>
    <dgm:pt modelId="{74BEF886-1B80-4ADE-B153-384CE0DA222C}" type="parTrans" cxnId="{61033D30-E435-44D6-9148-F87C754E5A63}">
      <dgm:prSet/>
      <dgm:spPr/>
      <dgm:t>
        <a:bodyPr/>
        <a:lstStyle/>
        <a:p>
          <a:endParaRPr lang="zh-TW" altLang="en-US"/>
        </a:p>
      </dgm:t>
    </dgm:pt>
    <dgm:pt modelId="{90FB9B76-588C-4596-9619-0164D4E6C2FB}">
      <dgm:prSet custT="1"/>
      <dgm:spPr>
        <a:ln w="25400"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八、申報完成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8C953A57-9A26-41C5-8480-B9F95164FC14}" type="parTrans" cxnId="{A86F1964-DB93-4BC6-9E02-4CEE7EF3355F}">
      <dgm:prSet/>
      <dgm:spPr/>
      <dgm:t>
        <a:bodyPr/>
        <a:lstStyle/>
        <a:p>
          <a:endParaRPr lang="zh-TW" altLang="en-US"/>
        </a:p>
      </dgm:t>
    </dgm:pt>
    <dgm:pt modelId="{6A95508A-ED8C-4CEE-908F-7816E9244947}" type="sibTrans" cxnId="{A86F1964-DB93-4BC6-9E02-4CEE7EF3355F}">
      <dgm:prSet/>
      <dgm:spPr/>
      <dgm:t>
        <a:bodyPr/>
        <a:lstStyle/>
        <a:p>
          <a:endParaRPr lang="zh-TW" altLang="en-US"/>
        </a:p>
      </dgm:t>
    </dgm:pt>
    <dgm:pt modelId="{32519940-7826-4BDD-AAE9-96D3798952B8}">
      <dgm:prSet custT="1"/>
      <dgm:spPr>
        <a:ln w="25400">
          <a:solidFill>
            <a:srgbClr val="FF0000"/>
          </a:solidFill>
        </a:ln>
      </dgm:spPr>
      <dgm:t>
        <a:bodyPr/>
        <a:lstStyle/>
        <a:p>
          <a:pPr marL="628650" marR="0" indent="-62865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七、申報結果查詢／線上列印收據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2A16FE6F-A21E-46AD-85FD-543F35B96B5C}" type="parTrans" cxnId="{8F456DE4-3C85-434E-9E0C-C0DA4055CADB}">
      <dgm:prSet/>
      <dgm:spPr/>
      <dgm:t>
        <a:bodyPr/>
        <a:lstStyle/>
        <a:p>
          <a:endParaRPr lang="zh-TW" altLang="en-US"/>
        </a:p>
      </dgm:t>
    </dgm:pt>
    <dgm:pt modelId="{66F70E71-8BF0-4478-BEAD-AFD3C2253D13}" type="sibTrans" cxnId="{8F456DE4-3C85-434E-9E0C-C0DA4055CADB}">
      <dgm:prSet/>
      <dgm:spPr/>
      <dgm:t>
        <a:bodyPr/>
        <a:lstStyle/>
        <a:p>
          <a:endParaRPr lang="zh-TW" altLang="en-US"/>
        </a:p>
      </dgm:t>
    </dgm:pt>
    <dgm:pt modelId="{E8F219E8-3BBA-469F-8527-136C1AD132DF}">
      <dgm:prSet custT="1"/>
      <dgm:spPr>
        <a:ln w="25400"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六、申報資料上傳／</a:t>
          </a:r>
          <a:endParaRPr lang="en-US" altLang="zh-TW" sz="2400" b="1" dirty="0" smtClean="0"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存檔／列印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40B346AB-7CDF-4B9B-8BB7-8BB788975962}" type="parTrans" cxnId="{D5625C45-CAD5-4100-8355-195B174510F1}">
      <dgm:prSet/>
      <dgm:spPr/>
      <dgm:t>
        <a:bodyPr/>
        <a:lstStyle/>
        <a:p>
          <a:endParaRPr lang="zh-TW" altLang="en-US"/>
        </a:p>
      </dgm:t>
    </dgm:pt>
    <dgm:pt modelId="{3E250E3F-838E-4F72-BFFB-8FCD152A2745}" type="sibTrans" cxnId="{D5625C45-CAD5-4100-8355-195B174510F1}">
      <dgm:prSet/>
      <dgm:spPr/>
      <dgm:t>
        <a:bodyPr/>
        <a:lstStyle/>
        <a:p>
          <a:endParaRPr lang="zh-TW" altLang="en-US"/>
        </a:p>
      </dgm:t>
    </dgm:pt>
    <dgm:pt modelId="{653438D7-7574-43D3-A7A4-F58C4293A202}" type="pres">
      <dgm:prSet presAssocID="{02B00C9D-93BF-4636-B659-E920F150D236}" presName="linearFlow" presStyleCnt="0">
        <dgm:presLayoutVars>
          <dgm:resizeHandles val="exact"/>
        </dgm:presLayoutVars>
      </dgm:prSet>
      <dgm:spPr/>
    </dgm:pt>
    <dgm:pt modelId="{87B82B68-B6AE-44E7-A154-72FC68400207}" type="pres">
      <dgm:prSet presAssocID="{AD6B9209-6E3F-4013-856A-AF5ADFD1203A}" presName="node" presStyleLbl="node1" presStyleIdx="0" presStyleCnt="4" custScaleX="1536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078BE5-5250-465E-AC30-7E144296B411}" type="pres">
      <dgm:prSet presAssocID="{FE07A93B-AA53-4A22-A31A-D2DD6BF84F44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FBDB9876-6C19-4C75-A232-9DFF22E05D89}" type="pres">
      <dgm:prSet presAssocID="{FE07A93B-AA53-4A22-A31A-D2DD6BF84F44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3F0B9C26-AA99-49D3-BCCD-835D1D7A3A1A}" type="pres">
      <dgm:prSet presAssocID="{E8F219E8-3BBA-469F-8527-136C1AD132DF}" presName="node" presStyleLbl="node1" presStyleIdx="1" presStyleCnt="4" custScaleX="1609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FA6A9-903F-447F-9EA8-E4D499D964E7}" type="pres">
      <dgm:prSet presAssocID="{3E250E3F-838E-4F72-BFFB-8FCD152A2745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9EB24A57-A674-4E65-B1AE-A559CBC34634}" type="pres">
      <dgm:prSet presAssocID="{3E250E3F-838E-4F72-BFFB-8FCD152A2745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3966DE7-E1B2-40AB-96AE-9DF2A453A0FC}" type="pres">
      <dgm:prSet presAssocID="{32519940-7826-4BDD-AAE9-96D3798952B8}" presName="node" presStyleLbl="node1" presStyleIdx="2" presStyleCnt="4" custScaleX="1609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4795B2-4511-4B6B-96B0-B23C199940CE}" type="pres">
      <dgm:prSet presAssocID="{66F70E71-8BF0-4478-BEAD-AFD3C2253D13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D9757733-E3FF-4571-840B-E9B6CDD674EA}" type="pres">
      <dgm:prSet presAssocID="{66F70E71-8BF0-4478-BEAD-AFD3C2253D13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730EEF-BF83-42BF-942B-70FE9C7C00A2}" type="pres">
      <dgm:prSet presAssocID="{90FB9B76-588C-4596-9619-0164D4E6C2FB}" presName="node" presStyleLbl="node1" presStyleIdx="3" presStyleCnt="4" custScaleX="160956" custLinFactNeighborX="-32191" custLinFactNeighborY="730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456DE4-3C85-434E-9E0C-C0DA4055CADB}" srcId="{02B00C9D-93BF-4636-B659-E920F150D236}" destId="{32519940-7826-4BDD-AAE9-96D3798952B8}" srcOrd="2" destOrd="0" parTransId="{2A16FE6F-A21E-46AD-85FD-543F35B96B5C}" sibTransId="{66F70E71-8BF0-4478-BEAD-AFD3C2253D13}"/>
    <dgm:cxn modelId="{DE61B559-E942-4578-A60D-433C483FA880}" type="presOf" srcId="{FE07A93B-AA53-4A22-A31A-D2DD6BF84F44}" destId="{A1078BE5-5250-465E-AC30-7E144296B411}" srcOrd="0" destOrd="0" presId="urn:microsoft.com/office/officeart/2005/8/layout/process2"/>
    <dgm:cxn modelId="{86CB05B1-0487-4430-9764-BE8DA8CE5A69}" type="presOf" srcId="{66F70E71-8BF0-4478-BEAD-AFD3C2253D13}" destId="{D9757733-E3FF-4571-840B-E9B6CDD674EA}" srcOrd="1" destOrd="0" presId="urn:microsoft.com/office/officeart/2005/8/layout/process2"/>
    <dgm:cxn modelId="{61033D30-E435-44D6-9148-F87C754E5A63}" srcId="{02B00C9D-93BF-4636-B659-E920F150D236}" destId="{AD6B9209-6E3F-4013-856A-AF5ADFD1203A}" srcOrd="0" destOrd="0" parTransId="{74BEF886-1B80-4ADE-B153-384CE0DA222C}" sibTransId="{FE07A93B-AA53-4A22-A31A-D2DD6BF84F44}"/>
    <dgm:cxn modelId="{6670F3E3-4C08-45FD-BCFC-49773B87679E}" type="presOf" srcId="{AD6B9209-6E3F-4013-856A-AF5ADFD1203A}" destId="{87B82B68-B6AE-44E7-A154-72FC68400207}" srcOrd="0" destOrd="0" presId="urn:microsoft.com/office/officeart/2005/8/layout/process2"/>
    <dgm:cxn modelId="{A86F1964-DB93-4BC6-9E02-4CEE7EF3355F}" srcId="{02B00C9D-93BF-4636-B659-E920F150D236}" destId="{90FB9B76-588C-4596-9619-0164D4E6C2FB}" srcOrd="3" destOrd="0" parTransId="{8C953A57-9A26-41C5-8480-B9F95164FC14}" sibTransId="{6A95508A-ED8C-4CEE-908F-7816E9244947}"/>
    <dgm:cxn modelId="{FB84DA0C-3D14-4ADA-9BE8-D3B7EF3E6603}" type="presOf" srcId="{3E250E3F-838E-4F72-BFFB-8FCD152A2745}" destId="{9EB24A57-A674-4E65-B1AE-A559CBC34634}" srcOrd="1" destOrd="0" presId="urn:microsoft.com/office/officeart/2005/8/layout/process2"/>
    <dgm:cxn modelId="{BD7D0C17-DDBE-470E-B5D4-0112F3D4D24E}" type="presOf" srcId="{90FB9B76-588C-4596-9619-0164D4E6C2FB}" destId="{61730EEF-BF83-42BF-942B-70FE9C7C00A2}" srcOrd="0" destOrd="0" presId="urn:microsoft.com/office/officeart/2005/8/layout/process2"/>
    <dgm:cxn modelId="{314E5D1C-6988-4951-847B-90653207FA93}" type="presOf" srcId="{E8F219E8-3BBA-469F-8527-136C1AD132DF}" destId="{3F0B9C26-AA99-49D3-BCCD-835D1D7A3A1A}" srcOrd="0" destOrd="0" presId="urn:microsoft.com/office/officeart/2005/8/layout/process2"/>
    <dgm:cxn modelId="{D5625C45-CAD5-4100-8355-195B174510F1}" srcId="{02B00C9D-93BF-4636-B659-E920F150D236}" destId="{E8F219E8-3BBA-469F-8527-136C1AD132DF}" srcOrd="1" destOrd="0" parTransId="{40B346AB-7CDF-4B9B-8BB7-8BB788975962}" sibTransId="{3E250E3F-838E-4F72-BFFB-8FCD152A2745}"/>
    <dgm:cxn modelId="{4D4D611D-5527-4993-A22E-E3D5F42D3D00}" type="presOf" srcId="{32519940-7826-4BDD-AAE9-96D3798952B8}" destId="{53966DE7-E1B2-40AB-96AE-9DF2A453A0FC}" srcOrd="0" destOrd="0" presId="urn:microsoft.com/office/officeart/2005/8/layout/process2"/>
    <dgm:cxn modelId="{65656FCD-4579-4418-8160-A699F3DDFEB1}" type="presOf" srcId="{FE07A93B-AA53-4A22-A31A-D2DD6BF84F44}" destId="{FBDB9876-6C19-4C75-A232-9DFF22E05D89}" srcOrd="1" destOrd="0" presId="urn:microsoft.com/office/officeart/2005/8/layout/process2"/>
    <dgm:cxn modelId="{15E09F3C-59E6-4D4D-820C-71A36677E50B}" type="presOf" srcId="{3E250E3F-838E-4F72-BFFB-8FCD152A2745}" destId="{77EFA6A9-903F-447F-9EA8-E4D499D964E7}" srcOrd="0" destOrd="0" presId="urn:microsoft.com/office/officeart/2005/8/layout/process2"/>
    <dgm:cxn modelId="{25571F61-7766-4EC4-B705-84B99CD334D7}" type="presOf" srcId="{66F70E71-8BF0-4478-BEAD-AFD3C2253D13}" destId="{DE4795B2-4511-4B6B-96B0-B23C199940CE}" srcOrd="0" destOrd="0" presId="urn:microsoft.com/office/officeart/2005/8/layout/process2"/>
    <dgm:cxn modelId="{EEBCE69E-8B9E-4684-86DF-F22F28ABE550}" type="presOf" srcId="{02B00C9D-93BF-4636-B659-E920F150D236}" destId="{653438D7-7574-43D3-A7A4-F58C4293A202}" srcOrd="0" destOrd="0" presId="urn:microsoft.com/office/officeart/2005/8/layout/process2"/>
    <dgm:cxn modelId="{F72E2C23-2B3A-46CF-B344-C761954CAF0D}" type="presParOf" srcId="{653438D7-7574-43D3-A7A4-F58C4293A202}" destId="{87B82B68-B6AE-44E7-A154-72FC68400207}" srcOrd="0" destOrd="0" presId="urn:microsoft.com/office/officeart/2005/8/layout/process2"/>
    <dgm:cxn modelId="{9760DF93-F0F2-430F-AD54-229F9856D59F}" type="presParOf" srcId="{653438D7-7574-43D3-A7A4-F58C4293A202}" destId="{A1078BE5-5250-465E-AC30-7E144296B411}" srcOrd="1" destOrd="0" presId="urn:microsoft.com/office/officeart/2005/8/layout/process2"/>
    <dgm:cxn modelId="{F5BF6709-9CBD-4FA4-94D2-0D98D6459C35}" type="presParOf" srcId="{A1078BE5-5250-465E-AC30-7E144296B411}" destId="{FBDB9876-6C19-4C75-A232-9DFF22E05D89}" srcOrd="0" destOrd="0" presId="urn:microsoft.com/office/officeart/2005/8/layout/process2"/>
    <dgm:cxn modelId="{EE42C696-52B4-414E-9165-7F334B033D37}" type="presParOf" srcId="{653438D7-7574-43D3-A7A4-F58C4293A202}" destId="{3F0B9C26-AA99-49D3-BCCD-835D1D7A3A1A}" srcOrd="2" destOrd="0" presId="urn:microsoft.com/office/officeart/2005/8/layout/process2"/>
    <dgm:cxn modelId="{618CBCC4-7C68-4AEF-9C19-C3FC26A7E139}" type="presParOf" srcId="{653438D7-7574-43D3-A7A4-F58C4293A202}" destId="{77EFA6A9-903F-447F-9EA8-E4D499D964E7}" srcOrd="3" destOrd="0" presId="urn:microsoft.com/office/officeart/2005/8/layout/process2"/>
    <dgm:cxn modelId="{FE20FCA9-3988-4D35-A1BA-ECE5774620FA}" type="presParOf" srcId="{77EFA6A9-903F-447F-9EA8-E4D499D964E7}" destId="{9EB24A57-A674-4E65-B1AE-A559CBC34634}" srcOrd="0" destOrd="0" presId="urn:microsoft.com/office/officeart/2005/8/layout/process2"/>
    <dgm:cxn modelId="{E3E688A5-31F4-4D86-9D89-0C5C338D66A4}" type="presParOf" srcId="{653438D7-7574-43D3-A7A4-F58C4293A202}" destId="{53966DE7-E1B2-40AB-96AE-9DF2A453A0FC}" srcOrd="4" destOrd="0" presId="urn:microsoft.com/office/officeart/2005/8/layout/process2"/>
    <dgm:cxn modelId="{A53BAB57-EBC0-49EC-A0B5-A90113319914}" type="presParOf" srcId="{653438D7-7574-43D3-A7A4-F58C4293A202}" destId="{DE4795B2-4511-4B6B-96B0-B23C199940CE}" srcOrd="5" destOrd="0" presId="urn:microsoft.com/office/officeart/2005/8/layout/process2"/>
    <dgm:cxn modelId="{166A0C2F-4DA8-4FBC-82D4-1A5C784A52A5}" type="presParOf" srcId="{DE4795B2-4511-4B6B-96B0-B23C199940CE}" destId="{D9757733-E3FF-4571-840B-E9B6CDD674EA}" srcOrd="0" destOrd="0" presId="urn:microsoft.com/office/officeart/2005/8/layout/process2"/>
    <dgm:cxn modelId="{3F6DB471-520D-4E5E-9EE1-7DA3F194205A}" type="presParOf" srcId="{653438D7-7574-43D3-A7A4-F58C4293A202}" destId="{61730EEF-BF83-42BF-942B-70FE9C7C00A2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C92E72-E631-4189-93DC-980B5F928F62}" type="doc">
      <dgm:prSet loTypeId="urn:microsoft.com/office/officeart/2005/8/layout/radial6" loCatId="relationship" qsTypeId="urn:microsoft.com/office/officeart/2005/8/quickstyle/3d2" qsCatId="3D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25247FB3-3CA1-4457-86E5-414B84EFA39E}">
      <dgm:prSet phldrT="[文字]" custT="1"/>
      <dgm:spPr>
        <a:xfrm>
          <a:off x="5508278" y="1091558"/>
          <a:ext cx="1402890" cy="1402890"/>
        </a:xfr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zh-TW" altLang="en-US" sz="2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汽車船舶</a:t>
          </a:r>
          <a:endParaRPr lang="en-US" altLang="zh-TW" sz="22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>
            <a:lnSpc>
              <a:spcPts val="2200"/>
            </a:lnSpc>
            <a:spcAft>
              <a:spcPts val="0"/>
            </a:spcAft>
          </a:pPr>
          <a:r>
            <a:rPr lang="zh-TW" altLang="en-US" sz="2000" b="1" spc="-100" baseline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航空器</a:t>
          </a:r>
          <a:endParaRPr lang="zh-TW" altLang="en-US" sz="2000" b="1" spc="-100" baseline="0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9F9C23ED-62B8-4686-9294-0FE01FE0E785}" type="parTrans" cxnId="{1A78DA37-B6FE-4202-B7EB-1060C6C1A16A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2A9EDCAF-AA7E-427A-8BFC-B93E4924C7EA}" type="sibTrans" cxnId="{1A78DA37-B6FE-4202-B7EB-1060C6C1A16A}">
      <dgm:prSet/>
      <dgm:spPr>
        <a:xfrm>
          <a:off x="1611237" y="651744"/>
          <a:ext cx="5418484" cy="4464029"/>
        </a:xfr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2E9B1813-1C5A-491C-AF90-7CBFA4A39544}">
      <dgm:prSet phldrT="[文字]" custT="1"/>
      <dgm:spPr>
        <a:xfrm>
          <a:off x="3619034" y="4363824"/>
          <a:ext cx="1402890" cy="1402890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有價證券</a:t>
          </a:r>
          <a:endParaRPr lang="en-US" altLang="zh-TW" sz="2400" b="1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BCB27301-8895-4BB3-95F3-6809FAE8655F}" type="parTrans" cxnId="{BAA78013-0BEA-4736-B7CD-96AD5110E4C8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87A6F091-FA33-427B-BEC2-5DAD488DAE81}" type="sibTrans" cxnId="{BAA78013-0BEA-4736-B7CD-96AD5110E4C8}">
      <dgm:prSet/>
      <dgm:spPr>
        <a:xfrm>
          <a:off x="2088465" y="651744"/>
          <a:ext cx="4464029" cy="446402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06A19FFD-82AC-4629-8A09-6564FAADB045}">
      <dgm:prSet phldrT="[文字]" custT="1"/>
      <dgm:spPr>
        <a:xfrm>
          <a:off x="1729791" y="3273069"/>
          <a:ext cx="1402890" cy="1402890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債權</a:t>
          </a:r>
          <a:endParaRPr lang="en-US" altLang="zh-TW" sz="2400" b="1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債務</a:t>
          </a:r>
          <a:endParaRPr lang="zh-TW" altLang="en-US" sz="2400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E8507EB0-3BFA-496A-9002-288958974049}" type="parTrans" cxnId="{6857873E-203E-4DAF-B51B-45FDD0584FA7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145DF31D-08CB-4232-8640-6D1ABC73D04E}" type="sibTrans" cxnId="{6857873E-203E-4DAF-B51B-45FDD0584FA7}">
      <dgm:prSet/>
      <dgm:spPr>
        <a:xfrm>
          <a:off x="1770246" y="651744"/>
          <a:ext cx="5100466" cy="4464029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B9FD34B4-D426-41F4-A15C-A4C93190AA9F}">
      <dgm:prSet phldrT="[文字]" custT="1"/>
      <dgm:spPr>
        <a:xfrm>
          <a:off x="5508278" y="3273069"/>
          <a:ext cx="1402890" cy="140289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ts val="25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現金</a:t>
          </a:r>
          <a:endParaRPr lang="en-US" altLang="zh-TW" sz="2400" b="1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>
            <a:lnSpc>
              <a:spcPts val="25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存款</a:t>
          </a:r>
          <a:endParaRPr lang="zh-TW" altLang="en-US" sz="2400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EE687C89-D7F4-4602-9871-0F36B2F5D711}" type="parTrans" cxnId="{4A807475-ECF9-4256-A184-44A222EE4159}">
      <dgm:prSet/>
      <dgm:spPr/>
      <dgm:t>
        <a:bodyPr/>
        <a:lstStyle/>
        <a:p>
          <a:endParaRPr lang="zh-TW" altLang="en-US" sz="2400"/>
        </a:p>
      </dgm:t>
    </dgm:pt>
    <dgm:pt modelId="{6D7C4D69-3788-4283-BEA7-D533DDA6ECCE}" type="sibTrans" cxnId="{4A807475-ECF9-4256-A184-44A222EE4159}">
      <dgm:prSet/>
      <dgm:spPr>
        <a:xfrm>
          <a:off x="2088465" y="651744"/>
          <a:ext cx="4464029" cy="4464029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zh-TW" altLang="en-US" sz="2400"/>
        </a:p>
      </dgm:t>
    </dgm:pt>
    <dgm:pt modelId="{09E5AB45-412F-439E-ADF3-444A99020D17}">
      <dgm:prSet phldrT="[文字]" custT="1"/>
      <dgm:spPr>
        <a:xfrm>
          <a:off x="3318415" y="1881694"/>
          <a:ext cx="2004128" cy="2004128"/>
        </a:xfr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pitchFamily="34" charset="0"/>
            </a:rPr>
            <a:t>備妥</a:t>
          </a:r>
          <a:endParaRPr lang="en-US" altLang="zh-TW" sz="24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zh-TW" altLang="en-US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pitchFamily="34" charset="0"/>
            </a:rPr>
            <a:t>財產</a:t>
          </a:r>
          <a:endParaRPr lang="en-US" altLang="zh-TW" sz="24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zh-TW" altLang="en-US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pitchFamily="34" charset="0"/>
            </a:rPr>
            <a:t>資料</a:t>
          </a:r>
          <a:endParaRPr lang="zh-TW" altLang="en-US" sz="2400" b="1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Arial" pitchFamily="34" charset="0"/>
          </a:endParaRPr>
        </a:p>
      </dgm:t>
    </dgm:pt>
    <dgm:pt modelId="{FC8FEB1F-F899-4BC9-A7FC-ED96F642BE44}" type="sibTrans" cxnId="{F0E9289F-CA33-4C07-A885-397C2837CDA5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BA2D7516-F79B-43B0-BAE8-8DCD6AF34848}" type="parTrans" cxnId="{F0E9289F-CA33-4C07-A885-397C2837CDA5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BCFC314D-F189-4D37-85AB-B13AF7E181F2}">
      <dgm:prSet phldrT="[文字]" custT="1"/>
      <dgm:spPr>
        <a:xfrm>
          <a:off x="1729791" y="1091558"/>
          <a:ext cx="1402890" cy="1402890"/>
        </a:xfr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事業投資</a:t>
          </a:r>
          <a:endParaRPr lang="zh-TW" altLang="en-US" sz="2400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994EE8E4-F4F4-46D4-B45D-0D434964ECA0}" type="parTrans" cxnId="{63CFD148-B89D-4B6B-AA97-BF2457BA89D2}">
      <dgm:prSet/>
      <dgm:spPr/>
      <dgm:t>
        <a:bodyPr/>
        <a:lstStyle/>
        <a:p>
          <a:endParaRPr lang="zh-TW" altLang="en-US" sz="2400"/>
        </a:p>
      </dgm:t>
    </dgm:pt>
    <dgm:pt modelId="{39E957F0-B2BF-4716-851A-97079668D650}" type="sibTrans" cxnId="{63CFD148-B89D-4B6B-AA97-BF2457BA89D2}">
      <dgm:prSet/>
      <dgm:spPr>
        <a:xfrm>
          <a:off x="2088465" y="651744"/>
          <a:ext cx="4464029" cy="4464029"/>
        </a:xfr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zh-TW" altLang="en-US" sz="2400"/>
        </a:p>
      </dgm:t>
    </dgm:pt>
    <dgm:pt modelId="{08342DC5-C9FC-4EE5-8396-A449DC656B3B}">
      <dgm:prSet phldrT="[文字]" custT="1"/>
      <dgm:spPr>
        <a:xfrm>
          <a:off x="3619034" y="802"/>
          <a:ext cx="1402890" cy="140289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不動產</a:t>
          </a:r>
          <a:endParaRPr lang="zh-TW" altLang="en-US" sz="2400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75DDCBC3-920B-4C05-A517-C77E765DE269}" type="parTrans" cxnId="{6ECCB505-AF00-4977-A3F5-6CC8E96B0C84}">
      <dgm:prSet/>
      <dgm:spPr/>
      <dgm:t>
        <a:bodyPr/>
        <a:lstStyle/>
        <a:p>
          <a:endParaRPr lang="zh-TW" altLang="en-US" sz="2400"/>
        </a:p>
      </dgm:t>
    </dgm:pt>
    <dgm:pt modelId="{19F433D2-5B70-4F00-868A-8DCB4B289E7F}" type="sibTrans" cxnId="{6ECCB505-AF00-4977-A3F5-6CC8E96B0C84}">
      <dgm:prSet/>
      <dgm:spPr>
        <a:xfrm>
          <a:off x="2088465" y="651744"/>
          <a:ext cx="4464029" cy="4464029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zh-TW" altLang="en-US" sz="2400"/>
        </a:p>
      </dgm:t>
    </dgm:pt>
    <dgm:pt modelId="{23AEFE99-F41F-4C78-BA4B-E23421666A39}">
      <dgm:prSet phldrT="[文字]" custT="1"/>
      <dgm:spPr>
        <a:xfrm>
          <a:off x="3619034" y="4363824"/>
          <a:ext cx="1402890" cy="1402890"/>
        </a:xfr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ts val="2100"/>
            </a:lnSpc>
            <a:spcBef>
              <a:spcPts val="1800"/>
            </a:spcBef>
            <a:spcAft>
              <a:spcPts val="0"/>
            </a:spcAft>
          </a:pPr>
          <a:r>
            <a:rPr lang="zh-TW" altLang="en-US" sz="2000" b="1" spc="-100" baseline="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其他</a:t>
          </a:r>
          <a:endParaRPr lang="en-US" altLang="zh-TW" sz="2000" b="1" spc="-100" baseline="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>
            <a:lnSpc>
              <a:spcPts val="2100"/>
            </a:lnSpc>
            <a:spcBef>
              <a:spcPts val="1800"/>
            </a:spcBef>
            <a:spcAft>
              <a:spcPts val="0"/>
            </a:spcAft>
          </a:pPr>
          <a:r>
            <a:rPr lang="zh-TW" altLang="en-US" sz="2000" b="1" spc="-100" baseline="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具價值財產</a:t>
          </a:r>
          <a:endParaRPr lang="en-US" altLang="zh-TW" sz="2000" b="1" spc="-100" baseline="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2972BA73-3290-4EE0-AD6C-38CEB30C7C4A}" type="parTrans" cxnId="{3F435A0B-5C78-4FE9-A0BE-602B90400DC8}">
      <dgm:prSet/>
      <dgm:spPr/>
      <dgm:t>
        <a:bodyPr/>
        <a:lstStyle/>
        <a:p>
          <a:endParaRPr lang="zh-TW" altLang="en-US" sz="2400"/>
        </a:p>
      </dgm:t>
    </dgm:pt>
    <dgm:pt modelId="{0CCAFA5D-E864-4EBE-9725-92D78358CAF8}" type="sibTrans" cxnId="{3F435A0B-5C78-4FE9-A0BE-602B90400DC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TW" altLang="en-US" sz="2400"/>
        </a:p>
      </dgm:t>
    </dgm:pt>
    <dgm:pt modelId="{D83B1357-7E2E-4115-9156-2EF2E35BCD27}">
      <dgm:prSet phldrT="[文字]" custT="1"/>
      <dgm:spPr>
        <a:xfrm>
          <a:off x="3619034" y="4363824"/>
          <a:ext cx="1402890" cy="1402890"/>
        </a:xfr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ts val="2500"/>
            </a:lnSpc>
            <a:spcBef>
              <a:spcPts val="1800"/>
            </a:spcBef>
            <a:spcAft>
              <a:spcPts val="0"/>
            </a:spcAft>
          </a:pPr>
          <a:r>
            <a:rPr lang="zh-TW" altLang="en-US" sz="2400" b="1" spc="-100" baseline="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保險</a:t>
          </a:r>
          <a:endParaRPr lang="en-US" altLang="zh-TW" sz="2400" b="1" spc="-100" baseline="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gm:t>
    </dgm:pt>
    <dgm:pt modelId="{71017441-18DE-4448-996C-F8DC971ECF6C}" type="parTrans" cxnId="{D52E7C07-7FBA-4B73-8D1B-B0AF641CF81B}">
      <dgm:prSet/>
      <dgm:spPr/>
      <dgm:t>
        <a:bodyPr/>
        <a:lstStyle/>
        <a:p>
          <a:endParaRPr lang="zh-TW" altLang="en-US" sz="2400"/>
        </a:p>
      </dgm:t>
    </dgm:pt>
    <dgm:pt modelId="{2D01496D-0FE5-4B5C-8DA2-7BBF66072B69}" type="sibTrans" cxnId="{D52E7C07-7FBA-4B73-8D1B-B0AF641CF81B}">
      <dgm:prSet/>
      <dgm:spPr>
        <a:solidFill>
          <a:srgbClr val="0070C0"/>
        </a:solidFill>
      </dgm:spPr>
      <dgm:t>
        <a:bodyPr/>
        <a:lstStyle/>
        <a:p>
          <a:endParaRPr lang="zh-TW" altLang="en-US" sz="2400"/>
        </a:p>
      </dgm:t>
    </dgm:pt>
    <dgm:pt modelId="{1061E8B7-803F-44CC-BD99-B5438FFAEC81}">
      <dgm:prSet/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9EA8901E-4B1D-4B76-BE8C-964C3EE63B2E}" type="parTrans" cxnId="{548EE4BA-0ECB-46A6-910F-576486A9A753}">
      <dgm:prSet/>
      <dgm:spPr/>
      <dgm:t>
        <a:bodyPr/>
        <a:lstStyle/>
        <a:p>
          <a:endParaRPr lang="zh-TW" altLang="en-US"/>
        </a:p>
      </dgm:t>
    </dgm:pt>
    <dgm:pt modelId="{08BA5612-277B-4A3D-A2FC-CED56CA96151}" type="sibTrans" cxnId="{548EE4BA-0ECB-46A6-910F-576486A9A753}">
      <dgm:prSet custAng="19429057" custScaleX="64839" custScaleY="64245" custLinFactNeighborX="20440" custLinFactNeighborY="7025"/>
      <dgm:spPr>
        <a:xfrm>
          <a:off x="2088465" y="651744"/>
          <a:ext cx="4464029" cy="4464029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zh-TW" altLang="en-US"/>
        </a:p>
      </dgm:t>
    </dgm:pt>
    <dgm:pt modelId="{A8992A98-FF53-41A7-9B25-3B55E6C5B2A8}" type="pres">
      <dgm:prSet presAssocID="{61C92E72-E631-4189-93DC-980B5F928F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5D8BDD-15C6-4B82-B747-4579E5C50F60}" type="pres">
      <dgm:prSet presAssocID="{09E5AB45-412F-439E-ADF3-444A99020D17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444039D2-8C74-47C3-8AA6-87E1190E093A}" type="pres">
      <dgm:prSet presAssocID="{08342DC5-C9FC-4EE5-8396-A449DC656B3B}" presName="node" presStyleLbl="node1" presStyleIdx="0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8B782B73-E6BC-4BAC-B62C-AC15B3E8D6FB}" type="pres">
      <dgm:prSet presAssocID="{08342DC5-C9FC-4EE5-8396-A449DC656B3B}" presName="dummy" presStyleCnt="0"/>
      <dgm:spPr/>
      <dgm:t>
        <a:bodyPr/>
        <a:lstStyle/>
        <a:p>
          <a:endParaRPr lang="zh-TW" altLang="en-US"/>
        </a:p>
      </dgm:t>
    </dgm:pt>
    <dgm:pt modelId="{0ADBB57C-09AD-4281-B277-AB058F272D7D}" type="pres">
      <dgm:prSet presAssocID="{19F433D2-5B70-4F00-868A-8DCB4B289E7F}" presName="sibTrans" presStyleLbl="sibTrans2D1" presStyleIdx="0" presStyleCnt="8" custScaleX="71075" custScaleY="60982" custLinFactNeighborX="4174" custLinFactNeighborY="-18972"/>
      <dgm:spPr>
        <a:prstGeom prst="blockArc">
          <a:avLst>
            <a:gd name="adj1" fmla="val 16200000"/>
            <a:gd name="adj2" fmla="val 19800000"/>
            <a:gd name="adj3" fmla="val 4525"/>
          </a:avLst>
        </a:prstGeom>
      </dgm:spPr>
      <dgm:t>
        <a:bodyPr/>
        <a:lstStyle/>
        <a:p>
          <a:endParaRPr lang="zh-TW" altLang="en-US"/>
        </a:p>
      </dgm:t>
    </dgm:pt>
    <dgm:pt modelId="{267B4488-2E1E-422C-967C-63AE1D56CA15}" type="pres">
      <dgm:prSet presAssocID="{25247FB3-3CA1-4457-86E5-414B84EFA39E}" presName="node" presStyleLbl="node1" presStyleIdx="1" presStyleCnt="8" custScaleX="117536" custRadScaleRad="100230" custRadScaleInc="396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A8DB6082-4CA9-4758-8DDD-71F9D1D7A630}" type="pres">
      <dgm:prSet presAssocID="{25247FB3-3CA1-4457-86E5-414B84EFA39E}" presName="dummy" presStyleCnt="0"/>
      <dgm:spPr/>
      <dgm:t>
        <a:bodyPr/>
        <a:lstStyle/>
        <a:p>
          <a:endParaRPr lang="zh-TW" altLang="en-US"/>
        </a:p>
      </dgm:t>
    </dgm:pt>
    <dgm:pt modelId="{8057829A-F290-469C-AB42-25DE6868E066}" type="pres">
      <dgm:prSet presAssocID="{2A9EDCAF-AA7E-427A-8BFC-B93E4924C7EA}" presName="sibTrans" presStyleLbl="sibTrans2D1" presStyleIdx="1" presStyleCnt="8" custScaleX="77892" custScaleY="51550" custLinFactNeighborX="15887" custLinFactNeighborY="-10456"/>
      <dgm:spPr>
        <a:prstGeom prst="blockArc">
          <a:avLst>
            <a:gd name="adj1" fmla="val 19800000"/>
            <a:gd name="adj2" fmla="val 1800000"/>
            <a:gd name="adj3" fmla="val 4525"/>
          </a:avLst>
        </a:prstGeom>
      </dgm:spPr>
      <dgm:t>
        <a:bodyPr/>
        <a:lstStyle/>
        <a:p>
          <a:endParaRPr lang="zh-TW" altLang="en-US"/>
        </a:p>
      </dgm:t>
    </dgm:pt>
    <dgm:pt modelId="{B366C5CB-05A6-47F4-8F36-E09E0D84D6C0}" type="pres">
      <dgm:prSet presAssocID="{B9FD34B4-D426-41F4-A15C-A4C93190AA9F}" presName="node" presStyleLbl="node1" presStyleIdx="2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60C33AFE-87B6-44A7-AAEF-2667A7F10AF5}" type="pres">
      <dgm:prSet presAssocID="{B9FD34B4-D426-41F4-A15C-A4C93190AA9F}" presName="dummy" presStyleCnt="0"/>
      <dgm:spPr/>
      <dgm:t>
        <a:bodyPr/>
        <a:lstStyle/>
        <a:p>
          <a:endParaRPr lang="zh-TW" altLang="en-US"/>
        </a:p>
      </dgm:t>
    </dgm:pt>
    <dgm:pt modelId="{28A8CE1F-340C-4E8D-8AFE-B2CD959FFDF0}" type="pres">
      <dgm:prSet presAssocID="{6D7C4D69-3788-4283-BEA7-D533DDA6ECCE}" presName="sibTrans" presStyleLbl="sibTrans2D1" presStyleIdx="2" presStyleCnt="8" custAng="19429057" custScaleX="64839" custScaleY="64245" custLinFactNeighborX="20440" custLinFactNeighborY="7025"/>
      <dgm:spPr>
        <a:prstGeom prst="blockArc">
          <a:avLst>
            <a:gd name="adj1" fmla="val 1800000"/>
            <a:gd name="adj2" fmla="val 5400000"/>
            <a:gd name="adj3" fmla="val 4525"/>
          </a:avLst>
        </a:prstGeom>
      </dgm:spPr>
      <dgm:t>
        <a:bodyPr/>
        <a:lstStyle/>
        <a:p>
          <a:endParaRPr lang="zh-TW" altLang="en-US"/>
        </a:p>
      </dgm:t>
    </dgm:pt>
    <dgm:pt modelId="{A280D871-A4F8-4CFE-9687-3E19B14CEEA0}" type="pres">
      <dgm:prSet presAssocID="{2E9B1813-1C5A-491C-AF90-7CBFA4A39544}" presName="node" presStyleLbl="node1" presStyleIdx="3" presStyleCnt="8" custRadScaleRad="103763" custRadScaleInc="-1886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9697B5AE-E395-4A34-9075-D6373893372E}" type="pres">
      <dgm:prSet presAssocID="{2E9B1813-1C5A-491C-AF90-7CBFA4A39544}" presName="dummy" presStyleCnt="0"/>
      <dgm:spPr/>
      <dgm:t>
        <a:bodyPr/>
        <a:lstStyle/>
        <a:p>
          <a:endParaRPr lang="zh-TW" altLang="en-US"/>
        </a:p>
      </dgm:t>
    </dgm:pt>
    <dgm:pt modelId="{3B7E0421-87E2-4888-826C-EB14ED386E22}" type="pres">
      <dgm:prSet presAssocID="{87A6F091-FA33-427B-BEC2-5DAD488DAE81}" presName="sibTrans" presStyleLbl="sibTrans2D1" presStyleIdx="3" presStyleCnt="8" custAng="18636409" custScaleX="55255" custScaleY="56460" custLinFactNeighborX="8546" custLinFactNeighborY="22083"/>
      <dgm:spPr>
        <a:prstGeom prst="blockArc">
          <a:avLst>
            <a:gd name="adj1" fmla="val 5400000"/>
            <a:gd name="adj2" fmla="val 9000000"/>
            <a:gd name="adj3" fmla="val 4525"/>
          </a:avLst>
        </a:prstGeom>
      </dgm:spPr>
      <dgm:t>
        <a:bodyPr/>
        <a:lstStyle/>
        <a:p>
          <a:endParaRPr lang="zh-TW" altLang="en-US"/>
        </a:p>
      </dgm:t>
    </dgm:pt>
    <dgm:pt modelId="{B91C5312-4342-4EA4-9406-5AD4C634EE9C}" type="pres">
      <dgm:prSet presAssocID="{23AEFE99-F41F-4C78-BA4B-E23421666A39}" presName="node" presStyleLbl="node1" presStyleIdx="4" presStyleCnt="8" custScaleX="1078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ECA355-6234-4E8D-B692-142E3979D0B8}" type="pres">
      <dgm:prSet presAssocID="{23AEFE99-F41F-4C78-BA4B-E23421666A39}" presName="dummy" presStyleCnt="0"/>
      <dgm:spPr/>
    </dgm:pt>
    <dgm:pt modelId="{4DA0BAAF-E6EE-4BAA-91F5-6E73BDB76ED9}" type="pres">
      <dgm:prSet presAssocID="{0CCAFA5D-E864-4EBE-9725-92D78358CAF8}" presName="sibTrans" presStyleLbl="sibTrans2D1" presStyleIdx="4" presStyleCnt="8" custScaleX="58312" custScaleY="67508" custLinFactNeighborX="-10220" custLinFactNeighborY="17949"/>
      <dgm:spPr/>
      <dgm:t>
        <a:bodyPr/>
        <a:lstStyle/>
        <a:p>
          <a:endParaRPr lang="zh-TW" altLang="en-US"/>
        </a:p>
      </dgm:t>
    </dgm:pt>
    <dgm:pt modelId="{1CAE1BEE-E708-433A-9754-D5D00FEBF2E8}" type="pres">
      <dgm:prSet presAssocID="{D83B1357-7E2E-4115-9156-2EF2E35BCD2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89A3CA-AB79-460D-9DB4-701AB5712A7A}" type="pres">
      <dgm:prSet presAssocID="{D83B1357-7E2E-4115-9156-2EF2E35BCD27}" presName="dummy" presStyleCnt="0"/>
      <dgm:spPr/>
    </dgm:pt>
    <dgm:pt modelId="{B6DCA7B1-F4D5-4257-8090-F897D7BE1E24}" type="pres">
      <dgm:prSet presAssocID="{2D01496D-0FE5-4B5C-8DA2-7BBF66072B69}" presName="sibTrans" presStyleLbl="sibTrans2D1" presStyleIdx="5" presStyleCnt="8" custAng="297343" custScaleX="66604" custScaleY="62093" custLinFactNeighborX="-17023" custLinFactNeighborY="9993"/>
      <dgm:spPr/>
      <dgm:t>
        <a:bodyPr/>
        <a:lstStyle/>
        <a:p>
          <a:endParaRPr lang="zh-TW" altLang="en-US"/>
        </a:p>
      </dgm:t>
    </dgm:pt>
    <dgm:pt modelId="{2CD9DC19-5FB6-4AEB-BDC1-EF2FFB40D159}" type="pres">
      <dgm:prSet presAssocID="{06A19FFD-82AC-4629-8A09-6564FAADB045}" presName="node" presStyleLbl="node1" presStyleIdx="6" presStyleCnt="8" custRadScaleRad="99074" custRadScaleInc="2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C5784BA0-5625-42EC-B925-9E85C7DF4CF7}" type="pres">
      <dgm:prSet presAssocID="{06A19FFD-82AC-4629-8A09-6564FAADB045}" presName="dummy" presStyleCnt="0"/>
      <dgm:spPr/>
      <dgm:t>
        <a:bodyPr/>
        <a:lstStyle/>
        <a:p>
          <a:endParaRPr lang="zh-TW" altLang="en-US"/>
        </a:p>
      </dgm:t>
    </dgm:pt>
    <dgm:pt modelId="{4DAB233B-3B64-4C0F-BD8E-DC604CBA7FDB}" type="pres">
      <dgm:prSet presAssocID="{145DF31D-08CB-4232-8640-6D1ABC73D04E}" presName="sibTrans" presStyleLbl="sibTrans2D1" presStyleIdx="6" presStyleCnt="8" custAng="845292" custScaleX="50380" custScaleY="44841" custLinFactNeighborX="-24625" custLinFactNeighborY="-11336"/>
      <dgm:spPr>
        <a:prstGeom prst="blockArc">
          <a:avLst>
            <a:gd name="adj1" fmla="val 9000000"/>
            <a:gd name="adj2" fmla="val 12600000"/>
            <a:gd name="adj3" fmla="val 4525"/>
          </a:avLst>
        </a:prstGeom>
      </dgm:spPr>
      <dgm:t>
        <a:bodyPr/>
        <a:lstStyle/>
        <a:p>
          <a:endParaRPr lang="zh-TW" altLang="en-US"/>
        </a:p>
      </dgm:t>
    </dgm:pt>
    <dgm:pt modelId="{4134DDB6-73EF-4244-98F2-00CB78DAB31A}" type="pres">
      <dgm:prSet presAssocID="{BCFC314D-F189-4D37-85AB-B13AF7E181F2}" presName="node" presStyleLbl="node1" presStyleIdx="7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88A0BB00-E11C-47C8-BAE9-1033BE14270E}" type="pres">
      <dgm:prSet presAssocID="{BCFC314D-F189-4D37-85AB-B13AF7E181F2}" presName="dummy" presStyleCnt="0"/>
      <dgm:spPr/>
      <dgm:t>
        <a:bodyPr/>
        <a:lstStyle/>
        <a:p>
          <a:endParaRPr lang="zh-TW" altLang="en-US"/>
        </a:p>
      </dgm:t>
    </dgm:pt>
    <dgm:pt modelId="{62A0E10A-5F3F-4E97-BB99-FEE698B1206B}" type="pres">
      <dgm:prSet presAssocID="{39E957F0-B2BF-4716-851A-97079668D650}" presName="sibTrans" presStyleLbl="sibTrans2D1" presStyleIdx="7" presStyleCnt="8" custScaleX="65698" custScaleY="59766" custLinFactNeighborX="-3264" custLinFactNeighborY="-19581"/>
      <dgm:spPr>
        <a:prstGeom prst="blockArc">
          <a:avLst>
            <a:gd name="adj1" fmla="val 12600000"/>
            <a:gd name="adj2" fmla="val 16200000"/>
            <a:gd name="adj3" fmla="val 4525"/>
          </a:avLst>
        </a:prstGeom>
      </dgm:spPr>
      <dgm:t>
        <a:bodyPr/>
        <a:lstStyle/>
        <a:p>
          <a:endParaRPr lang="zh-TW" altLang="en-US"/>
        </a:p>
      </dgm:t>
    </dgm:pt>
  </dgm:ptLst>
  <dgm:cxnLst>
    <dgm:cxn modelId="{4A807475-ECF9-4256-A184-44A222EE4159}" srcId="{09E5AB45-412F-439E-ADF3-444A99020D17}" destId="{B9FD34B4-D426-41F4-A15C-A4C93190AA9F}" srcOrd="2" destOrd="0" parTransId="{EE687C89-D7F4-4602-9871-0F36B2F5D711}" sibTransId="{6D7C4D69-3788-4283-BEA7-D533DDA6ECCE}"/>
    <dgm:cxn modelId="{1D8EA844-4B6B-4B7A-8F9C-DE60CEB316FC}" type="presOf" srcId="{09E5AB45-412F-439E-ADF3-444A99020D17}" destId="{895D8BDD-15C6-4B82-B747-4579E5C50F60}" srcOrd="0" destOrd="0" presId="urn:microsoft.com/office/officeart/2005/8/layout/radial6"/>
    <dgm:cxn modelId="{CEB91308-8152-46A2-BAF6-FC84F37FD146}" type="presOf" srcId="{08342DC5-C9FC-4EE5-8396-A449DC656B3B}" destId="{444039D2-8C74-47C3-8AA6-87E1190E093A}" srcOrd="0" destOrd="0" presId="urn:microsoft.com/office/officeart/2005/8/layout/radial6"/>
    <dgm:cxn modelId="{32C430FD-6832-4B30-B797-1ABAF66141AC}" type="presOf" srcId="{0CCAFA5D-E864-4EBE-9725-92D78358CAF8}" destId="{4DA0BAAF-E6EE-4BAA-91F5-6E73BDB76ED9}" srcOrd="0" destOrd="0" presId="urn:microsoft.com/office/officeart/2005/8/layout/radial6"/>
    <dgm:cxn modelId="{63CFD148-B89D-4B6B-AA97-BF2457BA89D2}" srcId="{09E5AB45-412F-439E-ADF3-444A99020D17}" destId="{BCFC314D-F189-4D37-85AB-B13AF7E181F2}" srcOrd="7" destOrd="0" parTransId="{994EE8E4-F4F4-46D4-B45D-0D434964ECA0}" sibTransId="{39E957F0-B2BF-4716-851A-97079668D650}"/>
    <dgm:cxn modelId="{10062857-ED97-445E-880D-A9710456B010}" type="presOf" srcId="{25247FB3-3CA1-4457-86E5-414B84EFA39E}" destId="{267B4488-2E1E-422C-967C-63AE1D56CA15}" srcOrd="0" destOrd="0" presId="urn:microsoft.com/office/officeart/2005/8/layout/radial6"/>
    <dgm:cxn modelId="{D727BE6E-A7E7-457C-A0A7-A4463E8C62B0}" type="presOf" srcId="{06A19FFD-82AC-4629-8A09-6564FAADB045}" destId="{2CD9DC19-5FB6-4AEB-BDC1-EF2FFB40D159}" srcOrd="0" destOrd="0" presId="urn:microsoft.com/office/officeart/2005/8/layout/radial6"/>
    <dgm:cxn modelId="{A9A13CF4-792B-4B35-9A05-9EFB7E1DB927}" type="presOf" srcId="{61C92E72-E631-4189-93DC-980B5F928F62}" destId="{A8992A98-FF53-41A7-9B25-3B55E6C5B2A8}" srcOrd="0" destOrd="0" presId="urn:microsoft.com/office/officeart/2005/8/layout/radial6"/>
    <dgm:cxn modelId="{A227873A-D196-4236-8E51-489D349C7BC3}" type="presOf" srcId="{D83B1357-7E2E-4115-9156-2EF2E35BCD27}" destId="{1CAE1BEE-E708-433A-9754-D5D00FEBF2E8}" srcOrd="0" destOrd="0" presId="urn:microsoft.com/office/officeart/2005/8/layout/radial6"/>
    <dgm:cxn modelId="{BAA78013-0BEA-4736-B7CD-96AD5110E4C8}" srcId="{09E5AB45-412F-439E-ADF3-444A99020D17}" destId="{2E9B1813-1C5A-491C-AF90-7CBFA4A39544}" srcOrd="3" destOrd="0" parTransId="{BCB27301-8895-4BB3-95F3-6809FAE8655F}" sibTransId="{87A6F091-FA33-427B-BEC2-5DAD488DAE81}"/>
    <dgm:cxn modelId="{C6561526-C046-4FF7-AF27-56AAA0CAEF33}" type="presOf" srcId="{145DF31D-08CB-4232-8640-6D1ABC73D04E}" destId="{4DAB233B-3B64-4C0F-BD8E-DC604CBA7FDB}" srcOrd="0" destOrd="0" presId="urn:microsoft.com/office/officeart/2005/8/layout/radial6"/>
    <dgm:cxn modelId="{F0E9289F-CA33-4C07-A885-397C2837CDA5}" srcId="{61C92E72-E631-4189-93DC-980B5F928F62}" destId="{09E5AB45-412F-439E-ADF3-444A99020D17}" srcOrd="0" destOrd="0" parTransId="{BA2D7516-F79B-43B0-BAE8-8DCD6AF34848}" sibTransId="{FC8FEB1F-F899-4BC9-A7FC-ED96F642BE44}"/>
    <dgm:cxn modelId="{3F435A0B-5C78-4FE9-A0BE-602B90400DC8}" srcId="{09E5AB45-412F-439E-ADF3-444A99020D17}" destId="{23AEFE99-F41F-4C78-BA4B-E23421666A39}" srcOrd="4" destOrd="0" parTransId="{2972BA73-3290-4EE0-AD6C-38CEB30C7C4A}" sibTransId="{0CCAFA5D-E864-4EBE-9725-92D78358CAF8}"/>
    <dgm:cxn modelId="{6857873E-203E-4DAF-B51B-45FDD0584FA7}" srcId="{09E5AB45-412F-439E-ADF3-444A99020D17}" destId="{06A19FFD-82AC-4629-8A09-6564FAADB045}" srcOrd="6" destOrd="0" parTransId="{E8507EB0-3BFA-496A-9002-288958974049}" sibTransId="{145DF31D-08CB-4232-8640-6D1ABC73D04E}"/>
    <dgm:cxn modelId="{D52E7C07-7FBA-4B73-8D1B-B0AF641CF81B}" srcId="{09E5AB45-412F-439E-ADF3-444A99020D17}" destId="{D83B1357-7E2E-4115-9156-2EF2E35BCD27}" srcOrd="5" destOrd="0" parTransId="{71017441-18DE-4448-996C-F8DC971ECF6C}" sibTransId="{2D01496D-0FE5-4B5C-8DA2-7BBF66072B69}"/>
    <dgm:cxn modelId="{6112CAC4-9D92-471B-8DD9-588742A83A7D}" type="presOf" srcId="{2D01496D-0FE5-4B5C-8DA2-7BBF66072B69}" destId="{B6DCA7B1-F4D5-4257-8090-F897D7BE1E24}" srcOrd="0" destOrd="0" presId="urn:microsoft.com/office/officeart/2005/8/layout/radial6"/>
    <dgm:cxn modelId="{E97CCD3B-3294-44A8-904B-80C327793D54}" type="presOf" srcId="{2A9EDCAF-AA7E-427A-8BFC-B93E4924C7EA}" destId="{8057829A-F290-469C-AB42-25DE6868E066}" srcOrd="0" destOrd="0" presId="urn:microsoft.com/office/officeart/2005/8/layout/radial6"/>
    <dgm:cxn modelId="{3DEAAAFA-FEA4-4ACB-95DE-29B0D38794B0}" type="presOf" srcId="{6D7C4D69-3788-4283-BEA7-D533DDA6ECCE}" destId="{28A8CE1F-340C-4E8D-8AFE-B2CD959FFDF0}" srcOrd="0" destOrd="0" presId="urn:microsoft.com/office/officeart/2005/8/layout/radial6"/>
    <dgm:cxn modelId="{5CA82979-A454-46DA-8AB7-CB3205D9EDC6}" type="presOf" srcId="{BCFC314D-F189-4D37-85AB-B13AF7E181F2}" destId="{4134DDB6-73EF-4244-98F2-00CB78DAB31A}" srcOrd="0" destOrd="0" presId="urn:microsoft.com/office/officeart/2005/8/layout/radial6"/>
    <dgm:cxn modelId="{EA741B42-0A55-4D86-AF2A-1E9B2F1E0ACF}" type="presOf" srcId="{23AEFE99-F41F-4C78-BA4B-E23421666A39}" destId="{B91C5312-4342-4EA4-9406-5AD4C634EE9C}" srcOrd="0" destOrd="0" presId="urn:microsoft.com/office/officeart/2005/8/layout/radial6"/>
    <dgm:cxn modelId="{AB70ED91-0285-4F1E-82C3-2F237F33E44B}" type="presOf" srcId="{2E9B1813-1C5A-491C-AF90-7CBFA4A39544}" destId="{A280D871-A4F8-4CFE-9687-3E19B14CEEA0}" srcOrd="0" destOrd="0" presId="urn:microsoft.com/office/officeart/2005/8/layout/radial6"/>
    <dgm:cxn modelId="{79814F19-4D93-4D8D-95C1-7D8F3D6A0729}" type="presOf" srcId="{87A6F091-FA33-427B-BEC2-5DAD488DAE81}" destId="{3B7E0421-87E2-4888-826C-EB14ED386E22}" srcOrd="0" destOrd="0" presId="urn:microsoft.com/office/officeart/2005/8/layout/radial6"/>
    <dgm:cxn modelId="{C7AC10ED-D090-4734-ACD9-75F8AFAFFEDD}" type="presOf" srcId="{19F433D2-5B70-4F00-868A-8DCB4B289E7F}" destId="{0ADBB57C-09AD-4281-B277-AB058F272D7D}" srcOrd="0" destOrd="0" presId="urn:microsoft.com/office/officeart/2005/8/layout/radial6"/>
    <dgm:cxn modelId="{FDF589BA-5B95-4680-82E8-2877AA76331F}" type="presOf" srcId="{39E957F0-B2BF-4716-851A-97079668D650}" destId="{62A0E10A-5F3F-4E97-BB99-FEE698B1206B}" srcOrd="0" destOrd="0" presId="urn:microsoft.com/office/officeart/2005/8/layout/radial6"/>
    <dgm:cxn modelId="{25CCD2D1-FE61-4FE5-A7C2-58A27C605DE1}" type="presOf" srcId="{B9FD34B4-D426-41F4-A15C-A4C93190AA9F}" destId="{B366C5CB-05A6-47F4-8F36-E09E0D84D6C0}" srcOrd="0" destOrd="0" presId="urn:microsoft.com/office/officeart/2005/8/layout/radial6"/>
    <dgm:cxn modelId="{6ECCB505-AF00-4977-A3F5-6CC8E96B0C84}" srcId="{09E5AB45-412F-439E-ADF3-444A99020D17}" destId="{08342DC5-C9FC-4EE5-8396-A449DC656B3B}" srcOrd="0" destOrd="0" parTransId="{75DDCBC3-920B-4C05-A517-C77E765DE269}" sibTransId="{19F433D2-5B70-4F00-868A-8DCB4B289E7F}"/>
    <dgm:cxn modelId="{1A78DA37-B6FE-4202-B7EB-1060C6C1A16A}" srcId="{09E5AB45-412F-439E-ADF3-444A99020D17}" destId="{25247FB3-3CA1-4457-86E5-414B84EFA39E}" srcOrd="1" destOrd="0" parTransId="{9F9C23ED-62B8-4686-9294-0FE01FE0E785}" sibTransId="{2A9EDCAF-AA7E-427A-8BFC-B93E4924C7EA}"/>
    <dgm:cxn modelId="{548EE4BA-0ECB-46A6-910F-576486A9A753}" srcId="{61C92E72-E631-4189-93DC-980B5F928F62}" destId="{1061E8B7-803F-44CC-BD99-B5438FFAEC81}" srcOrd="1" destOrd="0" parTransId="{9EA8901E-4B1D-4B76-BE8C-964C3EE63B2E}" sibTransId="{08BA5612-277B-4A3D-A2FC-CED56CA96151}"/>
    <dgm:cxn modelId="{93EFDD0B-E38C-4EEA-B556-F7B6B0AD6DD8}" type="presParOf" srcId="{A8992A98-FF53-41A7-9B25-3B55E6C5B2A8}" destId="{895D8BDD-15C6-4B82-B747-4579E5C50F60}" srcOrd="0" destOrd="0" presId="urn:microsoft.com/office/officeart/2005/8/layout/radial6"/>
    <dgm:cxn modelId="{C1BB7F15-4B02-4DB3-8BB4-7BE552907B9F}" type="presParOf" srcId="{A8992A98-FF53-41A7-9B25-3B55E6C5B2A8}" destId="{444039D2-8C74-47C3-8AA6-87E1190E093A}" srcOrd="1" destOrd="0" presId="urn:microsoft.com/office/officeart/2005/8/layout/radial6"/>
    <dgm:cxn modelId="{DC0568A1-5FBD-4BCB-B7D3-23B55A22A2BD}" type="presParOf" srcId="{A8992A98-FF53-41A7-9B25-3B55E6C5B2A8}" destId="{8B782B73-E6BC-4BAC-B62C-AC15B3E8D6FB}" srcOrd="2" destOrd="0" presId="urn:microsoft.com/office/officeart/2005/8/layout/radial6"/>
    <dgm:cxn modelId="{A3172A74-F81A-4F27-9809-AE36A8951BC7}" type="presParOf" srcId="{A8992A98-FF53-41A7-9B25-3B55E6C5B2A8}" destId="{0ADBB57C-09AD-4281-B277-AB058F272D7D}" srcOrd="3" destOrd="0" presId="urn:microsoft.com/office/officeart/2005/8/layout/radial6"/>
    <dgm:cxn modelId="{A3417DA7-D427-4093-A3A1-C36C49E023A3}" type="presParOf" srcId="{A8992A98-FF53-41A7-9B25-3B55E6C5B2A8}" destId="{267B4488-2E1E-422C-967C-63AE1D56CA15}" srcOrd="4" destOrd="0" presId="urn:microsoft.com/office/officeart/2005/8/layout/radial6"/>
    <dgm:cxn modelId="{FD03084D-D619-4ADE-BA7F-F957DD57B689}" type="presParOf" srcId="{A8992A98-FF53-41A7-9B25-3B55E6C5B2A8}" destId="{A8DB6082-4CA9-4758-8DDD-71F9D1D7A630}" srcOrd="5" destOrd="0" presId="urn:microsoft.com/office/officeart/2005/8/layout/radial6"/>
    <dgm:cxn modelId="{1ADF4BDD-3DF1-4ADE-9070-456728158C20}" type="presParOf" srcId="{A8992A98-FF53-41A7-9B25-3B55E6C5B2A8}" destId="{8057829A-F290-469C-AB42-25DE6868E066}" srcOrd="6" destOrd="0" presId="urn:microsoft.com/office/officeart/2005/8/layout/radial6"/>
    <dgm:cxn modelId="{43FF9A7B-F945-4CCE-91D4-08049814E28C}" type="presParOf" srcId="{A8992A98-FF53-41A7-9B25-3B55E6C5B2A8}" destId="{B366C5CB-05A6-47F4-8F36-E09E0D84D6C0}" srcOrd="7" destOrd="0" presId="urn:microsoft.com/office/officeart/2005/8/layout/radial6"/>
    <dgm:cxn modelId="{B58CEF7E-7A42-4FFA-88FD-89A1823EF491}" type="presParOf" srcId="{A8992A98-FF53-41A7-9B25-3B55E6C5B2A8}" destId="{60C33AFE-87B6-44A7-AAEF-2667A7F10AF5}" srcOrd="8" destOrd="0" presId="urn:microsoft.com/office/officeart/2005/8/layout/radial6"/>
    <dgm:cxn modelId="{C7EE08D8-CE51-4D66-9517-A7BC24CDF2E6}" type="presParOf" srcId="{A8992A98-FF53-41A7-9B25-3B55E6C5B2A8}" destId="{28A8CE1F-340C-4E8D-8AFE-B2CD959FFDF0}" srcOrd="9" destOrd="0" presId="urn:microsoft.com/office/officeart/2005/8/layout/radial6"/>
    <dgm:cxn modelId="{814617AE-DD85-4AE2-92D3-CD252932140F}" type="presParOf" srcId="{A8992A98-FF53-41A7-9B25-3B55E6C5B2A8}" destId="{A280D871-A4F8-4CFE-9687-3E19B14CEEA0}" srcOrd="10" destOrd="0" presId="urn:microsoft.com/office/officeart/2005/8/layout/radial6"/>
    <dgm:cxn modelId="{98F24C7B-86C6-4341-A385-B6C5E5325913}" type="presParOf" srcId="{A8992A98-FF53-41A7-9B25-3B55E6C5B2A8}" destId="{9697B5AE-E395-4A34-9075-D6373893372E}" srcOrd="11" destOrd="0" presId="urn:microsoft.com/office/officeart/2005/8/layout/radial6"/>
    <dgm:cxn modelId="{C94F2E2C-908F-4256-BABE-2A62E7D9AFEF}" type="presParOf" srcId="{A8992A98-FF53-41A7-9B25-3B55E6C5B2A8}" destId="{3B7E0421-87E2-4888-826C-EB14ED386E22}" srcOrd="12" destOrd="0" presId="urn:microsoft.com/office/officeart/2005/8/layout/radial6"/>
    <dgm:cxn modelId="{F95CCDC9-7704-433D-8195-1A7193CF911A}" type="presParOf" srcId="{A8992A98-FF53-41A7-9B25-3B55E6C5B2A8}" destId="{B91C5312-4342-4EA4-9406-5AD4C634EE9C}" srcOrd="13" destOrd="0" presId="urn:microsoft.com/office/officeart/2005/8/layout/radial6"/>
    <dgm:cxn modelId="{D24D61E1-4254-4378-852C-20BB60BF2B64}" type="presParOf" srcId="{A8992A98-FF53-41A7-9B25-3B55E6C5B2A8}" destId="{FFECA355-6234-4E8D-B692-142E3979D0B8}" srcOrd="14" destOrd="0" presId="urn:microsoft.com/office/officeart/2005/8/layout/radial6"/>
    <dgm:cxn modelId="{3150D321-EDCF-4CF7-9246-47A3929DF5C9}" type="presParOf" srcId="{A8992A98-FF53-41A7-9B25-3B55E6C5B2A8}" destId="{4DA0BAAF-E6EE-4BAA-91F5-6E73BDB76ED9}" srcOrd="15" destOrd="0" presId="urn:microsoft.com/office/officeart/2005/8/layout/radial6"/>
    <dgm:cxn modelId="{B323CEDA-0A88-45A4-9F50-49554568F7C4}" type="presParOf" srcId="{A8992A98-FF53-41A7-9B25-3B55E6C5B2A8}" destId="{1CAE1BEE-E708-433A-9754-D5D00FEBF2E8}" srcOrd="16" destOrd="0" presId="urn:microsoft.com/office/officeart/2005/8/layout/radial6"/>
    <dgm:cxn modelId="{3D348E0B-20EF-42E4-846C-0A231E15863E}" type="presParOf" srcId="{A8992A98-FF53-41A7-9B25-3B55E6C5B2A8}" destId="{D189A3CA-AB79-460D-9DB4-701AB5712A7A}" srcOrd="17" destOrd="0" presId="urn:microsoft.com/office/officeart/2005/8/layout/radial6"/>
    <dgm:cxn modelId="{1EEA2A75-E135-48C6-8699-B7F433949FCD}" type="presParOf" srcId="{A8992A98-FF53-41A7-9B25-3B55E6C5B2A8}" destId="{B6DCA7B1-F4D5-4257-8090-F897D7BE1E24}" srcOrd="18" destOrd="0" presId="urn:microsoft.com/office/officeart/2005/8/layout/radial6"/>
    <dgm:cxn modelId="{C0539951-4F7A-4F45-923C-064BE5CDAADB}" type="presParOf" srcId="{A8992A98-FF53-41A7-9B25-3B55E6C5B2A8}" destId="{2CD9DC19-5FB6-4AEB-BDC1-EF2FFB40D159}" srcOrd="19" destOrd="0" presId="urn:microsoft.com/office/officeart/2005/8/layout/radial6"/>
    <dgm:cxn modelId="{17CE7D42-91CA-4CDA-BCAD-109A67EE8B51}" type="presParOf" srcId="{A8992A98-FF53-41A7-9B25-3B55E6C5B2A8}" destId="{C5784BA0-5625-42EC-B925-9E85C7DF4CF7}" srcOrd="20" destOrd="0" presId="urn:microsoft.com/office/officeart/2005/8/layout/radial6"/>
    <dgm:cxn modelId="{22A78E35-54A1-4642-B096-335928EE4AEC}" type="presParOf" srcId="{A8992A98-FF53-41A7-9B25-3B55E6C5B2A8}" destId="{4DAB233B-3B64-4C0F-BD8E-DC604CBA7FDB}" srcOrd="21" destOrd="0" presId="urn:microsoft.com/office/officeart/2005/8/layout/radial6"/>
    <dgm:cxn modelId="{844D1051-0436-4B65-BA2D-BE0C2E71E751}" type="presParOf" srcId="{A8992A98-FF53-41A7-9B25-3B55E6C5B2A8}" destId="{4134DDB6-73EF-4244-98F2-00CB78DAB31A}" srcOrd="22" destOrd="0" presId="urn:microsoft.com/office/officeart/2005/8/layout/radial6"/>
    <dgm:cxn modelId="{8A20F239-11A6-4D0F-8415-3537EB475C69}" type="presParOf" srcId="{A8992A98-FF53-41A7-9B25-3B55E6C5B2A8}" destId="{88A0BB00-E11C-47C8-BAE9-1033BE14270E}" srcOrd="23" destOrd="0" presId="urn:microsoft.com/office/officeart/2005/8/layout/radial6"/>
    <dgm:cxn modelId="{6954CC28-4AC0-43D4-BC1A-72884E9429DF}" type="presParOf" srcId="{A8992A98-FF53-41A7-9B25-3B55E6C5B2A8}" destId="{62A0E10A-5F3F-4E97-BB99-FEE698B1206B}" srcOrd="24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7202E-C301-4D7E-B007-E981EDD56E79}">
      <dsp:nvSpPr>
        <dsp:cNvPr id="0" name=""/>
        <dsp:cNvSpPr/>
      </dsp:nvSpPr>
      <dsp:spPr>
        <a:xfrm>
          <a:off x="0" y="403244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B086-D0CC-4D05-AF25-7AD79735A11B}">
      <dsp:nvSpPr>
        <dsp:cNvPr id="0" name=""/>
        <dsp:cNvSpPr/>
      </dsp:nvSpPr>
      <dsp:spPr>
        <a:xfrm>
          <a:off x="2333059" y="403244"/>
          <a:ext cx="5443804" cy="4666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403244"/>
        <a:ext cx="5443804" cy="991550"/>
      </dsp:txXfrm>
    </dsp:sp>
    <dsp:sp modelId="{6D79ADC3-EBF0-49DF-8AC8-A2D24E787EB4}">
      <dsp:nvSpPr>
        <dsp:cNvPr id="0" name=""/>
        <dsp:cNvSpPr/>
      </dsp:nvSpPr>
      <dsp:spPr>
        <a:xfrm>
          <a:off x="612428" y="1394794"/>
          <a:ext cx="3441262" cy="344126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4BAF0-6E3C-4884-8B52-77FAAABA2D44}">
      <dsp:nvSpPr>
        <dsp:cNvPr id="0" name=""/>
        <dsp:cNvSpPr/>
      </dsp:nvSpPr>
      <dsp:spPr>
        <a:xfrm>
          <a:off x="2333059" y="1394794"/>
          <a:ext cx="5443804" cy="3441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1394794"/>
        <a:ext cx="5443804" cy="991550"/>
      </dsp:txXfrm>
    </dsp:sp>
    <dsp:sp modelId="{47B88DE8-5196-4C42-B6BC-F81DC125ED98}">
      <dsp:nvSpPr>
        <dsp:cNvPr id="0" name=""/>
        <dsp:cNvSpPr/>
      </dsp:nvSpPr>
      <dsp:spPr>
        <a:xfrm>
          <a:off x="1224856" y="2386345"/>
          <a:ext cx="2216406" cy="221640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6528-BBA7-4B8F-8F35-6AAB5F8E39FD}">
      <dsp:nvSpPr>
        <dsp:cNvPr id="0" name=""/>
        <dsp:cNvSpPr/>
      </dsp:nvSpPr>
      <dsp:spPr>
        <a:xfrm>
          <a:off x="2333059" y="2386345"/>
          <a:ext cx="5443804" cy="2216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6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2386345"/>
        <a:ext cx="5443804" cy="991550"/>
      </dsp:txXfrm>
    </dsp:sp>
    <dsp:sp modelId="{1898F8E9-204E-48FC-A334-0DBA30556A4C}">
      <dsp:nvSpPr>
        <dsp:cNvPr id="0" name=""/>
        <dsp:cNvSpPr/>
      </dsp:nvSpPr>
      <dsp:spPr>
        <a:xfrm>
          <a:off x="1837284" y="3377895"/>
          <a:ext cx="991550" cy="9915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8573-14F3-4004-92B5-463C513F476C}">
      <dsp:nvSpPr>
        <dsp:cNvPr id="0" name=""/>
        <dsp:cNvSpPr/>
      </dsp:nvSpPr>
      <dsp:spPr>
        <a:xfrm>
          <a:off x="2333059" y="3377895"/>
          <a:ext cx="5443804" cy="991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3377895"/>
        <a:ext cx="5443804" cy="9915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5FB6AC-7404-4FE6-8263-A5165966FA06}">
      <dsp:nvSpPr>
        <dsp:cNvPr id="0" name=""/>
        <dsp:cNvSpPr/>
      </dsp:nvSpPr>
      <dsp:spPr>
        <a:xfrm>
          <a:off x="0" y="0"/>
          <a:ext cx="6624736" cy="935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solidFill>
                <a:srgbClr val="FF0000"/>
              </a:solidFill>
              <a:latin typeface="+mn-ea"/>
              <a:ea typeface="+mn-ea"/>
            </a:rPr>
            <a:t>1.</a:t>
          </a:r>
          <a:r>
            <a:rPr lang="zh-TW" altLang="en-US" sz="1800" b="1" kern="1200" dirty="0" smtClean="0">
              <a:solidFill>
                <a:srgbClr val="FF0000"/>
              </a:solidFill>
              <a:latin typeface="+mn-ea"/>
              <a:ea typeface="+mn-ea"/>
            </a:rPr>
            <a:t>可由網路申報表／「上傳」按鈕旁之連結網頁</a:t>
          </a:r>
          <a:endParaRPr lang="en-US" altLang="zh-TW" sz="1800" b="1" kern="1200" dirty="0" smtClean="0">
            <a:solidFill>
              <a:srgbClr val="FF0000"/>
            </a:solidFill>
            <a:latin typeface="+mn-ea"/>
            <a:ea typeface="+mn-ea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solidFill>
                <a:srgbClr val="FF0000"/>
              </a:solidFill>
              <a:latin typeface="+mn-ea"/>
              <a:ea typeface="+mn-ea"/>
            </a:rPr>
            <a:t>2.</a:t>
          </a:r>
          <a:r>
            <a:rPr lang="zh-TW" altLang="en-US" sz="1800" b="1" kern="1200" dirty="0" smtClean="0">
              <a:solidFill>
                <a:srgbClr val="FF0000"/>
              </a:solidFill>
              <a:latin typeface="+mn-ea"/>
              <a:ea typeface="+mn-ea"/>
            </a:rPr>
            <a:t>或由網路申報專區</a:t>
          </a:r>
          <a:r>
            <a:rPr lang="zh-TW" sz="1800" b="1" kern="1200" dirty="0" smtClean="0">
              <a:solidFill>
                <a:srgbClr val="FF0000"/>
              </a:solidFill>
              <a:latin typeface="+mn-ea"/>
              <a:ea typeface="+mn-ea"/>
            </a:rPr>
            <a:t>網站</a:t>
          </a:r>
          <a:r>
            <a:rPr lang="zh-TW" altLang="en-US" sz="1800" b="1" kern="1200" dirty="0" smtClean="0">
              <a:solidFill>
                <a:srgbClr val="FF0000"/>
              </a:solidFill>
              <a:latin typeface="+mn-ea"/>
              <a:ea typeface="+mn-ea"/>
            </a:rPr>
            <a:t> </a:t>
          </a:r>
          <a:r>
            <a:rPr lang="en-US" sz="1800" b="1" u="sng" kern="1200" dirty="0" smtClean="0">
              <a:solidFill>
                <a:srgbClr val="FF0000"/>
              </a:solidFill>
              <a:latin typeface="+mn-ea"/>
              <a:ea typeface="+mn-ea"/>
            </a:rPr>
            <a:t>https://pdis.cy.gov.tw</a:t>
          </a:r>
          <a:r>
            <a:rPr lang="zh-TW" altLang="en-US" sz="1800" b="1" kern="1200" dirty="0" smtClean="0">
              <a:solidFill>
                <a:srgbClr val="FF0000"/>
              </a:solidFill>
              <a:latin typeface="+mn-ea"/>
              <a:ea typeface="+mn-ea"/>
            </a:rPr>
            <a:t>查詢</a:t>
          </a:r>
          <a:r>
            <a:rPr lang="zh-TW" sz="1800" b="1" kern="1200" dirty="0" smtClean="0">
              <a:solidFill>
                <a:srgbClr val="FF0000"/>
              </a:solidFill>
              <a:latin typeface="+mn-ea"/>
              <a:ea typeface="+mn-ea"/>
            </a:rPr>
            <a:t> </a:t>
          </a:r>
          <a:endParaRPr lang="zh-TW" sz="1800" b="1" kern="1200" dirty="0">
            <a:solidFill>
              <a:srgbClr val="FF0000"/>
            </a:solidFill>
            <a:latin typeface="+mn-ea"/>
            <a:ea typeface="+mn-ea"/>
          </a:endParaRPr>
        </a:p>
      </dsp:txBody>
      <dsp:txXfrm>
        <a:off x="0" y="0"/>
        <a:ext cx="6624736" cy="93518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7202E-C301-4D7E-B007-E981EDD56E79}">
      <dsp:nvSpPr>
        <dsp:cNvPr id="0" name=""/>
        <dsp:cNvSpPr/>
      </dsp:nvSpPr>
      <dsp:spPr>
        <a:xfrm>
          <a:off x="0" y="403244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B086-D0CC-4D05-AF25-7AD79735A11B}">
      <dsp:nvSpPr>
        <dsp:cNvPr id="0" name=""/>
        <dsp:cNvSpPr/>
      </dsp:nvSpPr>
      <dsp:spPr>
        <a:xfrm>
          <a:off x="2333059" y="403244"/>
          <a:ext cx="5443804" cy="4666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403244"/>
        <a:ext cx="5443804" cy="991550"/>
      </dsp:txXfrm>
    </dsp:sp>
    <dsp:sp modelId="{6D79ADC3-EBF0-49DF-8AC8-A2D24E787EB4}">
      <dsp:nvSpPr>
        <dsp:cNvPr id="0" name=""/>
        <dsp:cNvSpPr/>
      </dsp:nvSpPr>
      <dsp:spPr>
        <a:xfrm>
          <a:off x="612428" y="1394794"/>
          <a:ext cx="3441262" cy="344126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4BAF0-6E3C-4884-8B52-77FAAABA2D44}">
      <dsp:nvSpPr>
        <dsp:cNvPr id="0" name=""/>
        <dsp:cNvSpPr/>
      </dsp:nvSpPr>
      <dsp:spPr>
        <a:xfrm>
          <a:off x="2333059" y="1394794"/>
          <a:ext cx="5443804" cy="3441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1394794"/>
        <a:ext cx="5443804" cy="991550"/>
      </dsp:txXfrm>
    </dsp:sp>
    <dsp:sp modelId="{47B88DE8-5196-4C42-B6BC-F81DC125ED98}">
      <dsp:nvSpPr>
        <dsp:cNvPr id="0" name=""/>
        <dsp:cNvSpPr/>
      </dsp:nvSpPr>
      <dsp:spPr>
        <a:xfrm>
          <a:off x="1224856" y="2386345"/>
          <a:ext cx="2216406" cy="221640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6528-BBA7-4B8F-8F35-6AAB5F8E39FD}">
      <dsp:nvSpPr>
        <dsp:cNvPr id="0" name=""/>
        <dsp:cNvSpPr/>
      </dsp:nvSpPr>
      <dsp:spPr>
        <a:xfrm>
          <a:off x="2333059" y="2386345"/>
          <a:ext cx="5443804" cy="2216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6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2386345"/>
        <a:ext cx="5443804" cy="991550"/>
      </dsp:txXfrm>
    </dsp:sp>
    <dsp:sp modelId="{1898F8E9-204E-48FC-A334-0DBA30556A4C}">
      <dsp:nvSpPr>
        <dsp:cNvPr id="0" name=""/>
        <dsp:cNvSpPr/>
      </dsp:nvSpPr>
      <dsp:spPr>
        <a:xfrm>
          <a:off x="1837284" y="3377895"/>
          <a:ext cx="991550" cy="9915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8573-14F3-4004-92B5-463C513F476C}">
      <dsp:nvSpPr>
        <dsp:cNvPr id="0" name=""/>
        <dsp:cNvSpPr/>
      </dsp:nvSpPr>
      <dsp:spPr>
        <a:xfrm>
          <a:off x="2333059" y="3377895"/>
          <a:ext cx="5443804" cy="991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3377895"/>
        <a:ext cx="5443804" cy="9915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7202E-C301-4D7E-B007-E981EDD56E79}">
      <dsp:nvSpPr>
        <dsp:cNvPr id="0" name=""/>
        <dsp:cNvSpPr/>
      </dsp:nvSpPr>
      <dsp:spPr>
        <a:xfrm>
          <a:off x="0" y="403244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B086-D0CC-4D05-AF25-7AD79735A11B}">
      <dsp:nvSpPr>
        <dsp:cNvPr id="0" name=""/>
        <dsp:cNvSpPr/>
      </dsp:nvSpPr>
      <dsp:spPr>
        <a:xfrm>
          <a:off x="2333059" y="403244"/>
          <a:ext cx="5443804" cy="4666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403244"/>
        <a:ext cx="5443804" cy="991550"/>
      </dsp:txXfrm>
    </dsp:sp>
    <dsp:sp modelId="{6D79ADC3-EBF0-49DF-8AC8-A2D24E787EB4}">
      <dsp:nvSpPr>
        <dsp:cNvPr id="0" name=""/>
        <dsp:cNvSpPr/>
      </dsp:nvSpPr>
      <dsp:spPr>
        <a:xfrm>
          <a:off x="612428" y="1394794"/>
          <a:ext cx="3441262" cy="344126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4BAF0-6E3C-4884-8B52-77FAAABA2D44}">
      <dsp:nvSpPr>
        <dsp:cNvPr id="0" name=""/>
        <dsp:cNvSpPr/>
      </dsp:nvSpPr>
      <dsp:spPr>
        <a:xfrm>
          <a:off x="2333059" y="1394794"/>
          <a:ext cx="5443804" cy="3441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1394794"/>
        <a:ext cx="5443804" cy="991550"/>
      </dsp:txXfrm>
    </dsp:sp>
    <dsp:sp modelId="{47B88DE8-5196-4C42-B6BC-F81DC125ED98}">
      <dsp:nvSpPr>
        <dsp:cNvPr id="0" name=""/>
        <dsp:cNvSpPr/>
      </dsp:nvSpPr>
      <dsp:spPr>
        <a:xfrm>
          <a:off x="1224856" y="2386345"/>
          <a:ext cx="2216406" cy="221640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6528-BBA7-4B8F-8F35-6AAB5F8E39FD}">
      <dsp:nvSpPr>
        <dsp:cNvPr id="0" name=""/>
        <dsp:cNvSpPr/>
      </dsp:nvSpPr>
      <dsp:spPr>
        <a:xfrm>
          <a:off x="2333059" y="2386345"/>
          <a:ext cx="5443804" cy="2216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6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2386345"/>
        <a:ext cx="5443804" cy="991550"/>
      </dsp:txXfrm>
    </dsp:sp>
    <dsp:sp modelId="{1898F8E9-204E-48FC-A334-0DBA30556A4C}">
      <dsp:nvSpPr>
        <dsp:cNvPr id="0" name=""/>
        <dsp:cNvSpPr/>
      </dsp:nvSpPr>
      <dsp:spPr>
        <a:xfrm>
          <a:off x="1837284" y="3377895"/>
          <a:ext cx="991550" cy="9915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8573-14F3-4004-92B5-463C513F476C}">
      <dsp:nvSpPr>
        <dsp:cNvPr id="0" name=""/>
        <dsp:cNvSpPr/>
      </dsp:nvSpPr>
      <dsp:spPr>
        <a:xfrm>
          <a:off x="2333059" y="3377895"/>
          <a:ext cx="5443804" cy="991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3377895"/>
        <a:ext cx="5443804" cy="991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7D3F4-881F-4451-AE4B-05C9C32CCD29}">
      <dsp:nvSpPr>
        <dsp:cNvPr id="0" name=""/>
        <dsp:cNvSpPr/>
      </dsp:nvSpPr>
      <dsp:spPr>
        <a:xfrm>
          <a:off x="0" y="432048"/>
          <a:ext cx="799288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211C7-E32F-46F0-91DD-7505567ABA8B}">
      <dsp:nvSpPr>
        <dsp:cNvPr id="0" name=""/>
        <dsp:cNvSpPr/>
      </dsp:nvSpPr>
      <dsp:spPr>
        <a:xfrm>
          <a:off x="393790" y="28673"/>
          <a:ext cx="7595788" cy="6182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 rtl="0">
            <a:lnSpc>
              <a:spcPts val="2200"/>
            </a:lnSpc>
            <a:spcBef>
              <a:spcPct val="0"/>
            </a:spcBef>
            <a:spcAft>
              <a:spcPts val="600"/>
            </a:spcAft>
          </a:pPr>
          <a:r>
            <a:rPr lang="zh-TW" sz="1800" b="1" kern="1200" smtClean="0">
              <a:latin typeface="標楷體" pitchFamily="65" charset="-120"/>
              <a:ea typeface="標楷體" pitchFamily="65" charset="-120"/>
            </a:rPr>
            <a:t>設置「網路申報專區」：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提供</a:t>
          </a:r>
          <a:r>
            <a:rPr lang="en-US" sz="1800" b="0" kern="1200" smtClean="0">
              <a:latin typeface="標楷體" pitchFamily="65" charset="-120"/>
              <a:ea typeface="標楷體" pitchFamily="65" charset="-120"/>
            </a:rPr>
            <a:t>24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小時申報服務，增設常用之超連結網頁、申報人常見問題及網頁操作說明等多項便民服務功能。</a:t>
          </a:r>
          <a:endParaRPr lang="en-US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3790" y="28673"/>
        <a:ext cx="7595788" cy="618298"/>
      </dsp:txXfrm>
    </dsp:sp>
    <dsp:sp modelId="{A7674DA7-83F8-459D-A983-7C3C74093B0D}">
      <dsp:nvSpPr>
        <dsp:cNvPr id="0" name=""/>
        <dsp:cNvSpPr/>
      </dsp:nvSpPr>
      <dsp:spPr>
        <a:xfrm>
          <a:off x="0" y="1330392"/>
          <a:ext cx="799288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431A1-EBAE-422F-B4BC-FFED23C4FB55}">
      <dsp:nvSpPr>
        <dsp:cNvPr id="0" name=""/>
        <dsp:cNvSpPr/>
      </dsp:nvSpPr>
      <dsp:spPr>
        <a:xfrm>
          <a:off x="398473" y="852891"/>
          <a:ext cx="7588945" cy="66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smtClean="0">
              <a:latin typeface="標楷體" pitchFamily="65" charset="-120"/>
              <a:ea typeface="標楷體" pitchFamily="65" charset="-120"/>
            </a:rPr>
            <a:t>下載</a:t>
          </a:r>
          <a:r>
            <a:rPr lang="zh-TW" altLang="en-US" sz="1800" b="1" kern="1200" smtClean="0">
              <a:latin typeface="標楷體" pitchFamily="65" charset="-120"/>
              <a:ea typeface="標楷體" pitchFamily="65" charset="-120"/>
            </a:rPr>
            <a:t>上</a:t>
          </a:r>
          <a:r>
            <a:rPr lang="zh-TW" sz="1800" b="1" kern="1200" smtClean="0">
              <a:latin typeface="標楷體" pitchFamily="65" charset="-120"/>
              <a:ea typeface="標楷體" pitchFamily="65" charset="-120"/>
            </a:rPr>
            <a:t>次（年度）申報資料：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不論申報人上次</a:t>
          </a:r>
          <a:r>
            <a:rPr lang="en-US" sz="1800" b="0" kern="120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年度</a:t>
          </a:r>
          <a:r>
            <a:rPr lang="en-US" sz="1800" b="0" kern="1200" smtClean="0">
              <a:latin typeface="標楷體" pitchFamily="65" charset="-120"/>
              <a:ea typeface="標楷體" pitchFamily="65" charset="-120"/>
            </a:rPr>
            <a:t>)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申報是否以網路系統辦理，皆可自本系統下載前一年度（次）申報資料</a:t>
          </a:r>
          <a:r>
            <a:rPr lang="zh-TW" altLang="en-US" sz="1800" b="0" kern="120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8473" y="852891"/>
        <a:ext cx="7588945" cy="669381"/>
      </dsp:txXfrm>
    </dsp:sp>
    <dsp:sp modelId="{C04207D3-98A2-4444-BB92-022EB4358945}">
      <dsp:nvSpPr>
        <dsp:cNvPr id="0" name=""/>
        <dsp:cNvSpPr/>
      </dsp:nvSpPr>
      <dsp:spPr>
        <a:xfrm>
          <a:off x="0" y="2541249"/>
          <a:ext cx="799288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E570F-2DD1-48A6-9A5A-01072FA8D88D}">
      <dsp:nvSpPr>
        <dsp:cNvPr id="0" name=""/>
        <dsp:cNvSpPr/>
      </dsp:nvSpPr>
      <dsp:spPr>
        <a:xfrm>
          <a:off x="398473" y="1728192"/>
          <a:ext cx="7594133" cy="100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just" defTabSz="8001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smtClean="0">
              <a:latin typeface="標楷體" pitchFamily="65" charset="-120"/>
              <a:ea typeface="標楷體" pitchFamily="65" charset="-120"/>
            </a:rPr>
            <a:t>申報檔案重覆使用：</a:t>
          </a:r>
          <a:r>
            <a:rPr lang="zh-TW" altLang="en-US" sz="1800" b="0" kern="1200" smtClean="0">
              <a:latin typeface="標楷體" pitchFamily="65" charset="-120"/>
              <a:ea typeface="標楷體" pitchFamily="65" charset="-120"/>
            </a:rPr>
            <a:t>如申報人具雙重申報身分（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例：</a:t>
          </a:r>
          <a:r>
            <a:rPr lang="zh-TW" altLang="en-US" sz="1800" b="0" kern="1200" smtClean="0">
              <a:latin typeface="標楷體" pitchFamily="65" charset="-120"/>
              <a:ea typeface="標楷體" pitchFamily="65" charset="-120"/>
            </a:rPr>
            <a:t>具同時向監察院及法務部申報之身分）或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申報身分轉換時</a:t>
          </a:r>
          <a:r>
            <a:rPr lang="en-US" sz="1800" b="0" kern="120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（</a:t>
          </a:r>
          <a:r>
            <a:rPr lang="zh-TW" altLang="en-US" sz="1800" b="0" kern="1200" smtClean="0">
              <a:latin typeface="標楷體" pitchFamily="65" charset="-120"/>
              <a:ea typeface="標楷體" pitchFamily="65" charset="-120"/>
            </a:rPr>
            <a:t>例：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一般申報身分轉任強制信託身分</a:t>
          </a:r>
          <a:r>
            <a:rPr lang="zh-TW" altLang="en-US" sz="1800" b="0" kern="1200" smtClean="0">
              <a:latin typeface="標楷體" pitchFamily="65" charset="-120"/>
              <a:ea typeface="標楷體" pitchFamily="65" charset="-120"/>
            </a:rPr>
            <a:t>等）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，仍可運用同一份申報</a:t>
          </a:r>
          <a:r>
            <a:rPr lang="zh-TW" altLang="en-US" sz="1800" b="0" kern="1200" smtClean="0">
              <a:latin typeface="標楷體" pitchFamily="65" charset="-120"/>
              <a:ea typeface="標楷體" pitchFamily="65" charset="-120"/>
            </a:rPr>
            <a:t>檔案進行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修改。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8473" y="1728192"/>
        <a:ext cx="7594133" cy="1004936"/>
      </dsp:txXfrm>
    </dsp:sp>
    <dsp:sp modelId="{7F5C8CAF-2004-4694-A5E2-ABD06CECEAF7}">
      <dsp:nvSpPr>
        <dsp:cNvPr id="0" name=""/>
        <dsp:cNvSpPr/>
      </dsp:nvSpPr>
      <dsp:spPr>
        <a:xfrm>
          <a:off x="0" y="3302965"/>
          <a:ext cx="799288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9AD93-16B6-4B00-AE5C-3683FEF716E2}">
      <dsp:nvSpPr>
        <dsp:cNvPr id="0" name=""/>
        <dsp:cNvSpPr/>
      </dsp:nvSpPr>
      <dsp:spPr>
        <a:xfrm>
          <a:off x="399644" y="2939049"/>
          <a:ext cx="7575267" cy="555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smtClean="0">
              <a:latin typeface="標楷體" pitchFamily="65" charset="-120"/>
              <a:ea typeface="標楷體" pitchFamily="65" charset="-120"/>
            </a:rPr>
            <a:t>即時查詢申報結果：</a:t>
          </a:r>
          <a:r>
            <a:rPr lang="zh-TW" sz="1800" b="0" kern="1200" smtClean="0">
              <a:latin typeface="標楷體" pitchFamily="65" charset="-120"/>
              <a:ea typeface="標楷體" pitchFamily="65" charset="-120"/>
            </a:rPr>
            <a:t>上傳成功即為申報成功，不需另再寄送紙本；且可即時查詢申報結果，或列印申報表及收據留參。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9644" y="2939049"/>
        <a:ext cx="7575267" cy="555795"/>
      </dsp:txXfrm>
    </dsp:sp>
    <dsp:sp modelId="{C3D457F8-E8C9-45A8-8BCD-D551FA2C8804}">
      <dsp:nvSpPr>
        <dsp:cNvPr id="0" name=""/>
        <dsp:cNvSpPr/>
      </dsp:nvSpPr>
      <dsp:spPr>
        <a:xfrm>
          <a:off x="0" y="4094606"/>
          <a:ext cx="799288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CAF60-DE5E-4B6C-B8A0-E5D372E5D4C6}">
      <dsp:nvSpPr>
        <dsp:cNvPr id="0" name=""/>
        <dsp:cNvSpPr/>
      </dsp:nvSpPr>
      <dsp:spPr>
        <a:xfrm>
          <a:off x="393399" y="3700765"/>
          <a:ext cx="7598669" cy="5857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 rtl="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同步匯入檔案功能：</a:t>
          </a:r>
          <a:r>
            <a:rPr lang="zh-TW" altLang="en-US" sz="1800" b="0" kern="1200" dirty="0" smtClean="0">
              <a:latin typeface="標楷體" pitchFamily="65" charset="-120"/>
              <a:ea typeface="標楷體" pitchFamily="65" charset="-120"/>
            </a:rPr>
            <a:t>定期申報期間，強制信託人員可將信託財產清單掃描後，同步匯入網路申報系統，一併上傳。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3399" y="3700765"/>
        <a:ext cx="7598669" cy="585721"/>
      </dsp:txXfrm>
    </dsp:sp>
    <dsp:sp modelId="{9D01937A-A3A9-4FE0-AFA6-C431FF6B2BC8}">
      <dsp:nvSpPr>
        <dsp:cNvPr id="0" name=""/>
        <dsp:cNvSpPr/>
      </dsp:nvSpPr>
      <dsp:spPr>
        <a:xfrm>
          <a:off x="0" y="4684286"/>
          <a:ext cx="799288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03013-AA2B-46B1-B4D4-7151FA4F7482}">
      <dsp:nvSpPr>
        <dsp:cNvPr id="0" name=""/>
        <dsp:cNvSpPr/>
      </dsp:nvSpPr>
      <dsp:spPr>
        <a:xfrm>
          <a:off x="380520" y="4492406"/>
          <a:ext cx="76104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 rtl="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標楷體" pitchFamily="65" charset="-120"/>
              <a:ea typeface="標楷體" pitchFamily="65" charset="-120"/>
            </a:rPr>
            <a:t>提供更正申報功能：</a:t>
          </a:r>
          <a:r>
            <a:rPr lang="zh-TW" altLang="en-US" sz="1800" b="0" kern="1200" dirty="0" smtClean="0">
              <a:latin typeface="標楷體" pitchFamily="65" charset="-120"/>
              <a:ea typeface="標楷體" pitchFamily="65" charset="-120"/>
            </a:rPr>
            <a:t>申報期限過後，仍可</a:t>
          </a: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線上辦理更正申報</a:t>
          </a:r>
          <a:r>
            <a:rPr lang="zh-TW" altLang="en-US" sz="1800" b="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80520" y="4492406"/>
        <a:ext cx="7610408" cy="383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7D3F4-881F-4451-AE4B-05C9C32CCD29}">
      <dsp:nvSpPr>
        <dsp:cNvPr id="0" name=""/>
        <dsp:cNvSpPr/>
      </dsp:nvSpPr>
      <dsp:spPr>
        <a:xfrm>
          <a:off x="0" y="737929"/>
          <a:ext cx="7992888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211C7-E32F-46F0-91DD-7505567ABA8B}">
      <dsp:nvSpPr>
        <dsp:cNvPr id="0" name=""/>
        <dsp:cNvSpPr/>
      </dsp:nvSpPr>
      <dsp:spPr>
        <a:xfrm>
          <a:off x="393790" y="16297"/>
          <a:ext cx="7595788" cy="104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 rtl="0">
            <a:lnSpc>
              <a:spcPts val="22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000" b="1" kern="1200" smtClean="0">
              <a:latin typeface="標楷體" pitchFamily="65" charset="-120"/>
              <a:ea typeface="標楷體" pitchFamily="65" charset="-120"/>
            </a:rPr>
            <a:t>自動導引功能：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向監察院申報包含</a:t>
          </a:r>
          <a:r>
            <a:rPr lang="en-US" altLang="zh-TW" sz="2000" b="0" kern="120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種身分、</a:t>
          </a:r>
          <a:r>
            <a:rPr lang="en-US" altLang="zh-TW" sz="2000" b="0" kern="120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種類型、</a:t>
          </a:r>
          <a:r>
            <a:rPr lang="en-US" altLang="zh-TW" sz="2000" b="0" kern="120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種申報表，藉</a:t>
          </a:r>
          <a:r>
            <a:rPr lang="zh-TW" sz="2000" b="0" kern="1200" smtClean="0">
              <a:latin typeface="標楷體" pitchFamily="65" charset="-120"/>
              <a:ea typeface="標楷體" pitchFamily="65" charset="-120"/>
            </a:rPr>
            <a:t>由系統自動判定、自動導引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，可</a:t>
          </a:r>
          <a:r>
            <a:rPr lang="zh-TW" sz="2000" b="0" kern="1200" smtClean="0">
              <a:latin typeface="標楷體" pitchFamily="65" charset="-120"/>
              <a:ea typeface="標楷體" pitchFamily="65" charset="-120"/>
            </a:rPr>
            <a:t>避免申報表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、申報日</a:t>
          </a:r>
          <a:r>
            <a:rPr lang="zh-TW" sz="2000" b="0" kern="1200" smtClean="0">
              <a:latin typeface="標楷體" pitchFamily="65" charset="-120"/>
              <a:ea typeface="標楷體" pitchFamily="65" charset="-120"/>
            </a:rPr>
            <a:t>填寫錯誤。</a:t>
          </a:r>
          <a:endParaRPr lang="en-US" sz="20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3790" y="16297"/>
        <a:ext cx="7595788" cy="1046351"/>
      </dsp:txXfrm>
    </dsp:sp>
    <dsp:sp modelId="{A7674DA7-83F8-459D-A983-7C3C74093B0D}">
      <dsp:nvSpPr>
        <dsp:cNvPr id="0" name=""/>
        <dsp:cNvSpPr/>
      </dsp:nvSpPr>
      <dsp:spPr>
        <a:xfrm>
          <a:off x="0" y="1919088"/>
          <a:ext cx="7992888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431A1-EBAE-422F-B4BC-FFED23C4FB55}">
      <dsp:nvSpPr>
        <dsp:cNvPr id="0" name=""/>
        <dsp:cNvSpPr/>
      </dsp:nvSpPr>
      <dsp:spPr>
        <a:xfrm>
          <a:off x="398473" y="1411129"/>
          <a:ext cx="7588945" cy="8326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latin typeface="標楷體" pitchFamily="65" charset="-120"/>
              <a:ea typeface="標楷體" pitchFamily="65" charset="-120"/>
            </a:rPr>
            <a:t>自動檢核功能：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系統自動稽核必填欄位、自動計算、自動加總金額，避免漏填及計算錯誤。</a:t>
          </a:r>
          <a:endParaRPr lang="zh-TW" altLang="en-US" sz="20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8473" y="1411129"/>
        <a:ext cx="7588945" cy="832679"/>
      </dsp:txXfrm>
    </dsp:sp>
    <dsp:sp modelId="{C04207D3-98A2-4444-BB92-022EB4358945}">
      <dsp:nvSpPr>
        <dsp:cNvPr id="0" name=""/>
        <dsp:cNvSpPr/>
      </dsp:nvSpPr>
      <dsp:spPr>
        <a:xfrm>
          <a:off x="0" y="3269498"/>
          <a:ext cx="7992888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E570F-2DD1-48A6-9A5A-01072FA8D88D}">
      <dsp:nvSpPr>
        <dsp:cNvPr id="0" name=""/>
        <dsp:cNvSpPr/>
      </dsp:nvSpPr>
      <dsp:spPr>
        <a:xfrm>
          <a:off x="398473" y="2592288"/>
          <a:ext cx="7594133" cy="10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latin typeface="標楷體" pitchFamily="65" charset="-120"/>
              <a:ea typeface="標楷體" pitchFamily="65" charset="-120"/>
            </a:rPr>
            <a:t>自動提醒功能：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於申報過程中，系統自動於相關頁面提醒應注意事項，提升申報正確性。</a:t>
          </a:r>
          <a:endParaRPr lang="zh-TW" altLang="en-US" sz="20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8473" y="2592288"/>
        <a:ext cx="7594133" cy="1001930"/>
      </dsp:txXfrm>
    </dsp:sp>
    <dsp:sp modelId="{7F5C8CAF-2004-4694-A5E2-ABD06CECEAF7}">
      <dsp:nvSpPr>
        <dsp:cNvPr id="0" name=""/>
        <dsp:cNvSpPr/>
      </dsp:nvSpPr>
      <dsp:spPr>
        <a:xfrm>
          <a:off x="0" y="4469862"/>
          <a:ext cx="7992888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9AD93-16B6-4B00-AE5C-3683FEF716E2}">
      <dsp:nvSpPr>
        <dsp:cNvPr id="0" name=""/>
        <dsp:cNvSpPr/>
      </dsp:nvSpPr>
      <dsp:spPr>
        <a:xfrm>
          <a:off x="399644" y="3942698"/>
          <a:ext cx="7575267" cy="8518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latin typeface="標楷體" pitchFamily="65" charset="-120"/>
              <a:ea typeface="標楷體" pitchFamily="65" charset="-120"/>
            </a:rPr>
            <a:t>申報期間可多次上傳：</a:t>
          </a:r>
          <a:r>
            <a:rPr lang="zh-TW" altLang="en-US" sz="2000" b="0" kern="1200" smtClean="0">
              <a:latin typeface="標楷體" pitchFamily="65" charset="-120"/>
              <a:ea typeface="標楷體" pitchFamily="65" charset="-120"/>
            </a:rPr>
            <a:t>申報期間，申報人可隨時進入查看、增刪資料及多次上傳，監察院將以最後一次上傳之申報資料為主。</a:t>
          </a:r>
          <a:endParaRPr lang="zh-TW" altLang="en-US" sz="20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9644" y="3942698"/>
        <a:ext cx="7575267" cy="85188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7202E-C301-4D7E-B007-E981EDD56E79}">
      <dsp:nvSpPr>
        <dsp:cNvPr id="0" name=""/>
        <dsp:cNvSpPr/>
      </dsp:nvSpPr>
      <dsp:spPr>
        <a:xfrm>
          <a:off x="0" y="403244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B086-D0CC-4D05-AF25-7AD79735A11B}">
      <dsp:nvSpPr>
        <dsp:cNvPr id="0" name=""/>
        <dsp:cNvSpPr/>
      </dsp:nvSpPr>
      <dsp:spPr>
        <a:xfrm>
          <a:off x="2333059" y="403244"/>
          <a:ext cx="5443804" cy="4666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403244"/>
        <a:ext cx="5443804" cy="991550"/>
      </dsp:txXfrm>
    </dsp:sp>
    <dsp:sp modelId="{6D79ADC3-EBF0-49DF-8AC8-A2D24E787EB4}">
      <dsp:nvSpPr>
        <dsp:cNvPr id="0" name=""/>
        <dsp:cNvSpPr/>
      </dsp:nvSpPr>
      <dsp:spPr>
        <a:xfrm>
          <a:off x="612428" y="1394794"/>
          <a:ext cx="3441262" cy="344126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4BAF0-6E3C-4884-8B52-77FAAABA2D44}">
      <dsp:nvSpPr>
        <dsp:cNvPr id="0" name=""/>
        <dsp:cNvSpPr/>
      </dsp:nvSpPr>
      <dsp:spPr>
        <a:xfrm>
          <a:off x="2333059" y="1394794"/>
          <a:ext cx="5443804" cy="3441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1394794"/>
        <a:ext cx="5443804" cy="991550"/>
      </dsp:txXfrm>
    </dsp:sp>
    <dsp:sp modelId="{47B88DE8-5196-4C42-B6BC-F81DC125ED98}">
      <dsp:nvSpPr>
        <dsp:cNvPr id="0" name=""/>
        <dsp:cNvSpPr/>
      </dsp:nvSpPr>
      <dsp:spPr>
        <a:xfrm>
          <a:off x="1224856" y="2386345"/>
          <a:ext cx="2216406" cy="221640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6528-BBA7-4B8F-8F35-6AAB5F8E39FD}">
      <dsp:nvSpPr>
        <dsp:cNvPr id="0" name=""/>
        <dsp:cNvSpPr/>
      </dsp:nvSpPr>
      <dsp:spPr>
        <a:xfrm>
          <a:off x="2333059" y="2386345"/>
          <a:ext cx="5443804" cy="2216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6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2386345"/>
        <a:ext cx="5443804" cy="991550"/>
      </dsp:txXfrm>
    </dsp:sp>
    <dsp:sp modelId="{1898F8E9-204E-48FC-A334-0DBA30556A4C}">
      <dsp:nvSpPr>
        <dsp:cNvPr id="0" name=""/>
        <dsp:cNvSpPr/>
      </dsp:nvSpPr>
      <dsp:spPr>
        <a:xfrm>
          <a:off x="1837284" y="3377895"/>
          <a:ext cx="991550" cy="9915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8573-14F3-4004-92B5-463C513F476C}">
      <dsp:nvSpPr>
        <dsp:cNvPr id="0" name=""/>
        <dsp:cNvSpPr/>
      </dsp:nvSpPr>
      <dsp:spPr>
        <a:xfrm>
          <a:off x="2333059" y="3377895"/>
          <a:ext cx="5443804" cy="991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3377895"/>
        <a:ext cx="5443804" cy="9915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7202E-C301-4D7E-B007-E981EDD56E79}">
      <dsp:nvSpPr>
        <dsp:cNvPr id="0" name=""/>
        <dsp:cNvSpPr/>
      </dsp:nvSpPr>
      <dsp:spPr>
        <a:xfrm>
          <a:off x="0" y="403244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B086-D0CC-4D05-AF25-7AD79735A11B}">
      <dsp:nvSpPr>
        <dsp:cNvPr id="0" name=""/>
        <dsp:cNvSpPr/>
      </dsp:nvSpPr>
      <dsp:spPr>
        <a:xfrm>
          <a:off x="2333059" y="403244"/>
          <a:ext cx="5443804" cy="4666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網路申報的優點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403244"/>
        <a:ext cx="5443804" cy="991550"/>
      </dsp:txXfrm>
    </dsp:sp>
    <dsp:sp modelId="{6D79ADC3-EBF0-49DF-8AC8-A2D24E787EB4}">
      <dsp:nvSpPr>
        <dsp:cNvPr id="0" name=""/>
        <dsp:cNvSpPr/>
      </dsp:nvSpPr>
      <dsp:spPr>
        <a:xfrm>
          <a:off x="612428" y="1394794"/>
          <a:ext cx="3441262" cy="344126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4BAF0-6E3C-4884-8B52-77FAAABA2D44}">
      <dsp:nvSpPr>
        <dsp:cNvPr id="0" name=""/>
        <dsp:cNvSpPr/>
      </dsp:nvSpPr>
      <dsp:spPr>
        <a:xfrm>
          <a:off x="2333059" y="1394794"/>
          <a:ext cx="5443804" cy="3441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登打前注意事項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1394794"/>
        <a:ext cx="5443804" cy="991550"/>
      </dsp:txXfrm>
    </dsp:sp>
    <dsp:sp modelId="{47B88DE8-5196-4C42-B6BC-F81DC125ED98}">
      <dsp:nvSpPr>
        <dsp:cNvPr id="0" name=""/>
        <dsp:cNvSpPr/>
      </dsp:nvSpPr>
      <dsp:spPr>
        <a:xfrm>
          <a:off x="1224856" y="2386345"/>
          <a:ext cx="2216406" cy="221640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6528-BBA7-4B8F-8F35-6AAB5F8E39FD}">
      <dsp:nvSpPr>
        <dsp:cNvPr id="0" name=""/>
        <dsp:cNvSpPr/>
      </dsp:nvSpPr>
      <dsp:spPr>
        <a:xfrm>
          <a:off x="2333059" y="2386345"/>
          <a:ext cx="5443804" cy="2216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6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網路申報作業流程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2386345"/>
        <a:ext cx="5443804" cy="991550"/>
      </dsp:txXfrm>
    </dsp:sp>
    <dsp:sp modelId="{1898F8E9-204E-48FC-A334-0DBA30556A4C}">
      <dsp:nvSpPr>
        <dsp:cNvPr id="0" name=""/>
        <dsp:cNvSpPr/>
      </dsp:nvSpPr>
      <dsp:spPr>
        <a:xfrm>
          <a:off x="1837284" y="3377895"/>
          <a:ext cx="991550" cy="9915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8573-14F3-4004-92B5-463C513F476C}">
      <dsp:nvSpPr>
        <dsp:cNvPr id="0" name=""/>
        <dsp:cNvSpPr/>
      </dsp:nvSpPr>
      <dsp:spPr>
        <a:xfrm>
          <a:off x="2333059" y="3377895"/>
          <a:ext cx="5443804" cy="991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各頁面功能簡介及操作</a:t>
          </a:r>
          <a:endParaRPr lang="zh-TW" altLang="en-US" sz="3600" b="1" kern="1200" dirty="0">
            <a:solidFill>
              <a:srgbClr val="00206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33059" y="3377895"/>
        <a:ext cx="5443804" cy="9915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F4FA8-8B22-495B-984B-68DED73A74BC}">
      <dsp:nvSpPr>
        <dsp:cNvPr id="0" name=""/>
        <dsp:cNvSpPr/>
      </dsp:nvSpPr>
      <dsp:spPr>
        <a:xfrm>
          <a:off x="0" y="51546"/>
          <a:ext cx="3024336" cy="91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effectLst/>
              <a:latin typeface="標楷體" pitchFamily="65" charset="-120"/>
              <a:ea typeface="標楷體" pitchFamily="65" charset="-120"/>
            </a:rPr>
            <a:t>一、備妥財產資料</a:t>
          </a:r>
          <a:endParaRPr lang="zh-TW" altLang="en-US" sz="2400" b="1" kern="1200" dirty="0">
            <a:effectLst/>
            <a:latin typeface="標楷體" pitchFamily="65" charset="-120"/>
            <a:ea typeface="標楷體" pitchFamily="65" charset="-120"/>
          </a:endParaRPr>
        </a:p>
      </dsp:txBody>
      <dsp:txXfrm>
        <a:off x="0" y="51546"/>
        <a:ext cx="3024336" cy="916647"/>
      </dsp:txXfrm>
    </dsp:sp>
    <dsp:sp modelId="{C82E7DDF-BDB1-439A-BC7A-54E9D50A2B51}">
      <dsp:nvSpPr>
        <dsp:cNvPr id="0" name=""/>
        <dsp:cNvSpPr/>
      </dsp:nvSpPr>
      <dsp:spPr>
        <a:xfrm rot="5400000">
          <a:off x="1344278" y="985801"/>
          <a:ext cx="335778" cy="41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標楷體" pitchFamily="65" charset="-120"/>
            <a:ea typeface="標楷體" pitchFamily="65" charset="-120"/>
          </a:endParaRPr>
        </a:p>
      </dsp:txBody>
      <dsp:txXfrm rot="5400000">
        <a:off x="1344278" y="985801"/>
        <a:ext cx="335778" cy="412491"/>
      </dsp:txXfrm>
    </dsp:sp>
    <dsp:sp modelId="{11C36226-569B-489C-B1BC-B9E6CE0F725F}">
      <dsp:nvSpPr>
        <dsp:cNvPr id="0" name=""/>
        <dsp:cNvSpPr/>
      </dsp:nvSpPr>
      <dsp:spPr>
        <a:xfrm>
          <a:off x="0" y="1415899"/>
          <a:ext cx="3024336" cy="91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628650" marR="0" lvl="0" indent="-6286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二、準備自然人憑證及讀卡機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0" y="1415899"/>
        <a:ext cx="3024336" cy="916647"/>
      </dsp:txXfrm>
    </dsp:sp>
    <dsp:sp modelId="{BFBBAD03-6D7A-4902-B81E-ED50B7566A05}">
      <dsp:nvSpPr>
        <dsp:cNvPr id="0" name=""/>
        <dsp:cNvSpPr/>
      </dsp:nvSpPr>
      <dsp:spPr>
        <a:xfrm rot="5400000">
          <a:off x="1336314" y="2360773"/>
          <a:ext cx="351707" cy="41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標楷體" pitchFamily="65" charset="-120"/>
            <a:ea typeface="標楷體" pitchFamily="65" charset="-120"/>
          </a:endParaRPr>
        </a:p>
      </dsp:txBody>
      <dsp:txXfrm rot="5400000">
        <a:off x="1336314" y="2360773"/>
        <a:ext cx="351707" cy="412491"/>
      </dsp:txXfrm>
    </dsp:sp>
    <dsp:sp modelId="{7009E3FB-9869-46F2-A117-0459A52C40BE}">
      <dsp:nvSpPr>
        <dsp:cNvPr id="0" name=""/>
        <dsp:cNvSpPr/>
      </dsp:nvSpPr>
      <dsp:spPr>
        <a:xfrm>
          <a:off x="0" y="2801490"/>
          <a:ext cx="3024336" cy="91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三、下載申報軟體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0" y="2801490"/>
        <a:ext cx="3024336" cy="916647"/>
      </dsp:txXfrm>
    </dsp:sp>
    <dsp:sp modelId="{EEB81042-CE58-4C66-B6FB-F30322CDC917}">
      <dsp:nvSpPr>
        <dsp:cNvPr id="0" name=""/>
        <dsp:cNvSpPr/>
      </dsp:nvSpPr>
      <dsp:spPr>
        <a:xfrm rot="5400000">
          <a:off x="1355928" y="3720212"/>
          <a:ext cx="312478" cy="41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latin typeface="標楷體" pitchFamily="65" charset="-120"/>
            <a:ea typeface="標楷體" pitchFamily="65" charset="-120"/>
          </a:endParaRPr>
        </a:p>
      </dsp:txBody>
      <dsp:txXfrm rot="5400000">
        <a:off x="1355928" y="3720212"/>
        <a:ext cx="312478" cy="412491"/>
      </dsp:txXfrm>
    </dsp:sp>
    <dsp:sp modelId="{5EE0AF17-85EC-44AF-9A1A-1C7C4BDFAD1E}">
      <dsp:nvSpPr>
        <dsp:cNvPr id="0" name=""/>
        <dsp:cNvSpPr/>
      </dsp:nvSpPr>
      <dsp:spPr>
        <a:xfrm>
          <a:off x="0" y="4134777"/>
          <a:ext cx="3024336" cy="91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四、開始申報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0" y="4134777"/>
        <a:ext cx="3024336" cy="91664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82B68-B6AE-44E7-A154-72FC68400207}">
      <dsp:nvSpPr>
        <dsp:cNvPr id="0" name=""/>
        <dsp:cNvSpPr/>
      </dsp:nvSpPr>
      <dsp:spPr>
        <a:xfrm>
          <a:off x="71653" y="4930"/>
          <a:ext cx="3024692" cy="91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五、登打資料／下載上年度申報資料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71653" y="4930"/>
        <a:ext cx="3024692" cy="916647"/>
      </dsp:txXfrm>
    </dsp:sp>
    <dsp:sp modelId="{A1078BE5-5250-465E-AC30-7E144296B411}">
      <dsp:nvSpPr>
        <dsp:cNvPr id="0" name=""/>
        <dsp:cNvSpPr/>
      </dsp:nvSpPr>
      <dsp:spPr>
        <a:xfrm rot="5400000">
          <a:off x="1412128" y="944494"/>
          <a:ext cx="343742" cy="41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5400000">
        <a:off x="1412128" y="944494"/>
        <a:ext cx="343742" cy="412491"/>
      </dsp:txXfrm>
    </dsp:sp>
    <dsp:sp modelId="{3F0B9C26-AA99-49D3-BCCD-835D1D7A3A1A}">
      <dsp:nvSpPr>
        <dsp:cNvPr id="0" name=""/>
        <dsp:cNvSpPr/>
      </dsp:nvSpPr>
      <dsp:spPr>
        <a:xfrm>
          <a:off x="0" y="1379902"/>
          <a:ext cx="3168000" cy="91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六、申報資料上傳／</a:t>
          </a:r>
          <a:endParaRPr lang="en-US" altLang="zh-TW" sz="2400" b="1" kern="1200" dirty="0" smtClean="0"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存檔／列印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0" y="1379902"/>
        <a:ext cx="3168000" cy="916647"/>
      </dsp:txXfrm>
    </dsp:sp>
    <dsp:sp modelId="{77EFA6A9-903F-447F-9EA8-E4D499D964E7}">
      <dsp:nvSpPr>
        <dsp:cNvPr id="0" name=""/>
        <dsp:cNvSpPr/>
      </dsp:nvSpPr>
      <dsp:spPr>
        <a:xfrm rot="5400000">
          <a:off x="1412128" y="2319466"/>
          <a:ext cx="343742" cy="41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5400000">
        <a:off x="1412128" y="2319466"/>
        <a:ext cx="343742" cy="412491"/>
      </dsp:txXfrm>
    </dsp:sp>
    <dsp:sp modelId="{53966DE7-E1B2-40AB-96AE-9DF2A453A0FC}">
      <dsp:nvSpPr>
        <dsp:cNvPr id="0" name=""/>
        <dsp:cNvSpPr/>
      </dsp:nvSpPr>
      <dsp:spPr>
        <a:xfrm>
          <a:off x="0" y="2754874"/>
          <a:ext cx="3168000" cy="91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628650" marR="0" lvl="0" indent="-6286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七、申報結果查詢／線上列印收據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0" y="2754874"/>
        <a:ext cx="3168000" cy="916647"/>
      </dsp:txXfrm>
    </dsp:sp>
    <dsp:sp modelId="{DE4795B2-4511-4B6B-96B0-B23C199940CE}">
      <dsp:nvSpPr>
        <dsp:cNvPr id="0" name=""/>
        <dsp:cNvSpPr/>
      </dsp:nvSpPr>
      <dsp:spPr>
        <a:xfrm rot="5400000">
          <a:off x="1410279" y="3696903"/>
          <a:ext cx="347440" cy="41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5400000">
        <a:off x="1410279" y="3696903"/>
        <a:ext cx="347440" cy="412491"/>
      </dsp:txXfrm>
    </dsp:sp>
    <dsp:sp modelId="{61730EEF-BF83-42BF-942B-70FE9C7C00A2}">
      <dsp:nvSpPr>
        <dsp:cNvPr id="0" name=""/>
        <dsp:cNvSpPr/>
      </dsp:nvSpPr>
      <dsp:spPr>
        <a:xfrm>
          <a:off x="0" y="4134777"/>
          <a:ext cx="3168000" cy="91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八、申報完成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0" y="4134777"/>
        <a:ext cx="3168000" cy="91664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0E10A-5F3F-4E97-BB99-FEE698B1206B}">
      <dsp:nvSpPr>
        <dsp:cNvPr id="0" name=""/>
        <dsp:cNvSpPr/>
      </dsp:nvSpPr>
      <dsp:spPr>
        <a:xfrm>
          <a:off x="1790708" y="511747"/>
          <a:ext cx="2899254" cy="2637475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AB233B-3B64-4C0F-BD8E-DC604CBA7FDB}">
      <dsp:nvSpPr>
        <dsp:cNvPr id="0" name=""/>
        <dsp:cNvSpPr/>
      </dsp:nvSpPr>
      <dsp:spPr>
        <a:xfrm rot="845292">
          <a:off x="1206039" y="1184654"/>
          <a:ext cx="2223270" cy="1978834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CA7B1-F4D5-4257-8090-F897D7BE1E24}">
      <dsp:nvSpPr>
        <dsp:cNvPr id="0" name=""/>
        <dsp:cNvSpPr/>
      </dsp:nvSpPr>
      <dsp:spPr>
        <a:xfrm rot="297343">
          <a:off x="1183506" y="1785741"/>
          <a:ext cx="2939236" cy="2740165"/>
        </a:xfrm>
        <a:prstGeom prst="blockArc">
          <a:avLst>
            <a:gd name="adj1" fmla="val 8145074"/>
            <a:gd name="adj2" fmla="val 10834417"/>
            <a:gd name="adj3" fmla="val 3427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A0BAAF-E6EE-4BAA-91F5-6E73BDB76ED9}">
      <dsp:nvSpPr>
        <dsp:cNvPr id="0" name=""/>
        <dsp:cNvSpPr/>
      </dsp:nvSpPr>
      <dsp:spPr>
        <a:xfrm>
          <a:off x="1646711" y="1997120"/>
          <a:ext cx="2573310" cy="2979130"/>
        </a:xfrm>
        <a:prstGeom prst="blockArc">
          <a:avLst>
            <a:gd name="adj1" fmla="val 5400000"/>
            <a:gd name="adj2" fmla="val 8100000"/>
            <a:gd name="adj3" fmla="val 3427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7E0421-87E2-4888-826C-EB14ED386E22}">
      <dsp:nvSpPr>
        <dsp:cNvPr id="0" name=""/>
        <dsp:cNvSpPr/>
      </dsp:nvSpPr>
      <dsp:spPr>
        <a:xfrm rot="18636409">
          <a:off x="2651506" y="2426079"/>
          <a:ext cx="2438404" cy="2491581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A8CE1F-340C-4E8D-8AFE-B2CD959FFDF0}">
      <dsp:nvSpPr>
        <dsp:cNvPr id="0" name=""/>
        <dsp:cNvSpPr/>
      </dsp:nvSpPr>
      <dsp:spPr>
        <a:xfrm rot="19429057">
          <a:off x="2859068" y="1707508"/>
          <a:ext cx="2861347" cy="2835133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57829A-F290-469C-AB42-25DE6868E066}">
      <dsp:nvSpPr>
        <dsp:cNvPr id="0" name=""/>
        <dsp:cNvSpPr/>
      </dsp:nvSpPr>
      <dsp:spPr>
        <a:xfrm>
          <a:off x="2366796" y="1087808"/>
          <a:ext cx="3437376" cy="2274903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BB57C-09AD-4281-B277-AB058F272D7D}">
      <dsp:nvSpPr>
        <dsp:cNvPr id="0" name=""/>
        <dsp:cNvSpPr/>
      </dsp:nvSpPr>
      <dsp:spPr>
        <a:xfrm>
          <a:off x="2006724" y="511782"/>
          <a:ext cx="3136541" cy="2691137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5D8BDD-15C6-4B82-B747-4579E5C50F60}">
      <dsp:nvSpPr>
        <dsp:cNvPr id="0" name=""/>
        <dsp:cNvSpPr/>
      </dsp:nvSpPr>
      <dsp:spPr>
        <a:xfrm>
          <a:off x="2634128" y="1944348"/>
          <a:ext cx="1500494" cy="150049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pitchFamily="34" charset="0"/>
            </a:rPr>
            <a:t>備妥</a:t>
          </a:r>
          <a:endParaRPr lang="en-US" altLang="zh-TW" sz="24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pitchFamily="34" charset="0"/>
            </a:rPr>
            <a:t>財產</a:t>
          </a:r>
          <a:endParaRPr lang="en-US" altLang="zh-TW" sz="24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pitchFamily="34" charset="0"/>
            </a:rPr>
            <a:t>資料</a:t>
          </a:r>
          <a:endParaRPr lang="zh-TW" altLang="en-US" sz="2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Arial" pitchFamily="34" charset="0"/>
          </a:endParaRPr>
        </a:p>
      </dsp:txBody>
      <dsp:txXfrm>
        <a:off x="2634128" y="1944348"/>
        <a:ext cx="1500494" cy="1500494"/>
      </dsp:txXfrm>
    </dsp:sp>
    <dsp:sp modelId="{444039D2-8C74-47C3-8AA6-87E1190E093A}">
      <dsp:nvSpPr>
        <dsp:cNvPr id="0" name=""/>
        <dsp:cNvSpPr/>
      </dsp:nvSpPr>
      <dsp:spPr>
        <a:xfrm>
          <a:off x="2859202" y="733"/>
          <a:ext cx="1050346" cy="1050346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不動產</a:t>
          </a:r>
          <a:endParaRPr lang="zh-TW" altLang="en-US" sz="24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2859202" y="733"/>
        <a:ext cx="1050346" cy="1050346"/>
      </dsp:txXfrm>
    </dsp:sp>
    <dsp:sp modelId="{267B4488-2E1E-422C-967C-63AE1D56CA15}">
      <dsp:nvSpPr>
        <dsp:cNvPr id="0" name=""/>
        <dsp:cNvSpPr/>
      </dsp:nvSpPr>
      <dsp:spPr>
        <a:xfrm>
          <a:off x="4455011" y="799803"/>
          <a:ext cx="1234535" cy="10503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汽車船舶</a:t>
          </a:r>
          <a:endParaRPr lang="en-US" altLang="zh-TW" sz="22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lvl="0" algn="ctr" defTabSz="9779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spc="-100" baseline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航空器</a:t>
          </a:r>
          <a:endParaRPr lang="zh-TW" altLang="en-US" sz="2000" b="1" kern="1200" spc="-100" baseline="0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4455011" y="799803"/>
        <a:ext cx="1234535" cy="1050346"/>
      </dsp:txXfrm>
    </dsp:sp>
    <dsp:sp modelId="{B366C5CB-05A6-47F4-8F36-E09E0D84D6C0}">
      <dsp:nvSpPr>
        <dsp:cNvPr id="0" name=""/>
        <dsp:cNvSpPr/>
      </dsp:nvSpPr>
      <dsp:spPr>
        <a:xfrm>
          <a:off x="5027891" y="2169422"/>
          <a:ext cx="1050346" cy="105034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現金</a:t>
          </a:r>
          <a:endParaRPr lang="en-US" altLang="zh-TW" sz="2400" b="1" kern="120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lvl="0" algn="ctr" defTabSz="10668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存款</a:t>
          </a:r>
          <a:endParaRPr lang="zh-TW" altLang="en-US" sz="24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5027891" y="2169422"/>
        <a:ext cx="1050346" cy="1050346"/>
      </dsp:txXfrm>
    </dsp:sp>
    <dsp:sp modelId="{A280D871-A4F8-4CFE-9687-3E19B14CEEA0}">
      <dsp:nvSpPr>
        <dsp:cNvPr id="0" name=""/>
        <dsp:cNvSpPr/>
      </dsp:nvSpPr>
      <dsp:spPr>
        <a:xfrm>
          <a:off x="4527025" y="3680118"/>
          <a:ext cx="1050346" cy="1050346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有價證券</a:t>
          </a:r>
          <a:endParaRPr lang="en-US" altLang="zh-TW" sz="2400" b="1" kern="120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4527025" y="3680118"/>
        <a:ext cx="1050346" cy="1050346"/>
      </dsp:txXfrm>
    </dsp:sp>
    <dsp:sp modelId="{B91C5312-4342-4EA4-9406-5AD4C634EE9C}">
      <dsp:nvSpPr>
        <dsp:cNvPr id="0" name=""/>
        <dsp:cNvSpPr/>
      </dsp:nvSpPr>
      <dsp:spPr>
        <a:xfrm>
          <a:off x="2817792" y="4338111"/>
          <a:ext cx="1133166" cy="105034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spc="-100" baseline="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其他</a:t>
          </a:r>
          <a:endParaRPr lang="en-US" altLang="zh-TW" sz="2000" b="1" kern="1200" spc="-100" baseline="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lvl="0" algn="ctr" defTabSz="889000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spc="-100" baseline="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具價值財產</a:t>
          </a:r>
          <a:endParaRPr lang="en-US" altLang="zh-TW" sz="2000" b="1" kern="1200" spc="-100" baseline="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2817792" y="4338111"/>
        <a:ext cx="1133166" cy="1050346"/>
      </dsp:txXfrm>
    </dsp:sp>
    <dsp:sp modelId="{1CAE1BEE-E708-433A-9754-D5D00FEBF2E8}">
      <dsp:nvSpPr>
        <dsp:cNvPr id="0" name=""/>
        <dsp:cNvSpPr/>
      </dsp:nvSpPr>
      <dsp:spPr>
        <a:xfrm>
          <a:off x="1325708" y="3702917"/>
          <a:ext cx="1050346" cy="105034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spc="-100" baseline="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保險</a:t>
          </a:r>
          <a:endParaRPr lang="en-US" altLang="zh-TW" sz="2400" b="1" kern="1200" spc="-100" baseline="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1325708" y="3702917"/>
        <a:ext cx="1050346" cy="1050346"/>
      </dsp:txXfrm>
    </dsp:sp>
    <dsp:sp modelId="{2CD9DC19-5FB6-4AEB-BDC1-EF2FFB40D159}">
      <dsp:nvSpPr>
        <dsp:cNvPr id="0" name=""/>
        <dsp:cNvSpPr/>
      </dsp:nvSpPr>
      <dsp:spPr>
        <a:xfrm>
          <a:off x="710596" y="2167948"/>
          <a:ext cx="1050346" cy="1050346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債權</a:t>
          </a:r>
          <a:endParaRPr lang="en-US" altLang="zh-TW" sz="2400" b="1" kern="1200" dirty="0" smtClean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lvl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債務</a:t>
          </a:r>
          <a:endParaRPr lang="zh-TW" altLang="en-US" sz="24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710596" y="2167948"/>
        <a:ext cx="1050346" cy="1050346"/>
      </dsp:txXfrm>
    </dsp:sp>
    <dsp:sp modelId="{4134DDB6-73EF-4244-98F2-00CB78DAB31A}">
      <dsp:nvSpPr>
        <dsp:cNvPr id="0" name=""/>
        <dsp:cNvSpPr/>
      </dsp:nvSpPr>
      <dsp:spPr>
        <a:xfrm>
          <a:off x="1325708" y="635927"/>
          <a:ext cx="1050346" cy="1050346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事業投資</a:t>
          </a:r>
          <a:endParaRPr lang="zh-TW" altLang="en-US" sz="24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</dsp:txBody>
      <dsp:txXfrm>
        <a:off x="1325708" y="635927"/>
        <a:ext cx="1050346" cy="105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25D7787-9A38-4990-AE31-DD383FFFB35D}" type="datetimeFigureOut">
              <a:rPr lang="zh-TW" altLang="en-US"/>
              <a:pPr>
                <a:defRPr/>
              </a:pPr>
              <a:t>2015/3/9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B03428E-EECA-440F-B088-09DAFD9C30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0470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5257DF-35BF-4B83-A6D1-25152C36C37D}" type="datetimeFigureOut">
              <a:rPr lang="zh-TW" altLang="en-US"/>
              <a:pPr>
                <a:defRPr/>
              </a:pPr>
              <a:t>2015/3/9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691065"/>
            <a:ext cx="5438775" cy="4443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895181F-526C-41DA-8E7D-D29D05CD06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1473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方式一   您可以直接輸入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https://pdis.cy.gov.tw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 連結專設網站</a:t>
            </a:r>
            <a:endParaRPr lang="en-US" altLang="zh-TW" sz="1200" b="1" u="none" kern="1200" baseline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endParaRPr lang="en-US" altLang="zh-TW" sz="1200" b="1" u="sng" kern="12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方式二   您可以透過下列步驟連結專設網站  </a:t>
            </a:r>
            <a:endParaRPr lang="en-US" altLang="zh-TW" sz="1200" b="1" u="none" kern="1200" baseline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endParaRPr lang="en-US" altLang="zh-TW" sz="1200" b="1" u="none" kern="1200" baseline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第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步  請您網頁搜尋 監察院</a:t>
            </a:r>
            <a:endParaRPr lang="en-US" altLang="zh-TW" sz="1200" b="1" u="none" kern="1200" baseline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第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步  進入監察院歡迎網頁後，點選右手邊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【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陽光法案主題網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】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連結點</a:t>
            </a:r>
            <a:endParaRPr lang="en-US" altLang="zh-TW" sz="1200" b="1" u="none" kern="1200" baseline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第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3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步  進入陽光法案主題網首頁後，點選左手邊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【</a:t>
            </a:r>
            <a:r>
              <a:rPr lang="zh-TW" altLang="en-US" sz="1200" b="1" dirty="0" smtClean="0">
                <a:solidFill>
                  <a:srgbClr val="002060"/>
                </a:solidFill>
              </a:rPr>
              <a:t>公職人員財產網路申報</a:t>
            </a:r>
            <a:r>
              <a:rPr lang="en-US" altLang="zh-TW" sz="1200" b="1" dirty="0" smtClean="0">
                <a:solidFill>
                  <a:srgbClr val="002060"/>
                </a:solidFill>
              </a:rPr>
              <a:t>GO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】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連結點</a:t>
            </a:r>
            <a:endParaRPr lang="en-US" altLang="zh-TW" sz="1200" b="1" u="none" kern="1200" baseline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第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4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步  請您一畫面點選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【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下載</a:t>
            </a:r>
            <a:r>
              <a:rPr lang="en-US" altLang="zh-TW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】</a:t>
            </a:r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並執行</a:t>
            </a:r>
            <a:endParaRPr lang="en-US" altLang="zh-TW" sz="1200" b="1" u="none" kern="1200" baseline="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TW" altLang="en-US" sz="1200" b="1" u="none" kern="1200" baseline="0" dirty="0" smtClean="0">
                <a:solidFill>
                  <a:srgbClr val="0070C0"/>
                </a:solidFill>
                <a:latin typeface="+mn-ea"/>
                <a:ea typeface="+mn-ea"/>
              </a:rPr>
              <a:t>  </a:t>
            </a:r>
            <a:endParaRPr lang="en-US" altLang="zh-TW" sz="1200" b="1" u="none" kern="1200" baseline="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C7DB-23DC-4817-B5D7-B51F042C779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203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5181F-526C-41DA-8E7D-D29D05CD0626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0307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7614-4574-4FF8-8657-3266913F09BA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C1A3-F780-4518-BEE1-3572753FC8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9CED-2BBE-4A81-B32B-2ACD04DD3966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910EB-DCBD-44FD-A794-BD6EF9198B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568D-5D92-4F73-9330-A896EB2EA81A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9B54-841D-4855-997F-A1B3BD3D9A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4A80-445B-4743-A440-13FAA30C63BC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F970-CC30-4090-90E5-90679F381B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0AC9-50D1-46A0-85B3-847266392600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1C4E-A466-4282-8576-D0A9CA2935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405B-640F-4EC3-8D61-964A8B74C9C0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C9CAE-3E9B-40D7-8D31-A20AE6B2AC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ECA5-D564-407E-AEC0-DD45BDE698CC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14FD-84B8-412F-9A42-2ECA471850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E63FC-6638-49B7-9A1E-21A43C4EFF68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98C6-3AAB-4AD0-A229-0E63B0F1DD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D06D-671E-4241-AE83-B7CB2EC9F6C9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2F9F-73CD-4400-A7FB-DC44858A72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3AF5-E2E8-49C1-AC81-4CEA0531D902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49B-AB82-47B0-8601-1B2D99373D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altLang="zh-TW" sz="3200">
              <a:latin typeface="Gill Sans MT" pitchFamily="34" charset="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539F-B55E-4F72-8D0B-5BB5715EC7DE}" type="datetime1">
              <a:rPr lang="en-US" altLang="zh-TW"/>
              <a:pPr>
                <a:defRPr/>
              </a:pPr>
              <a:t>3/9/2015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FF9F-4AD1-4775-B4F5-9F195FF902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B5A788"/>
                </a:solidFill>
                <a:latin typeface="Gill Sans MT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4EFF34D9-11EC-4B69-BAE0-621EFC7B9E14}" type="datetime1">
              <a:rPr lang="en-US" altLang="zh-TW"/>
              <a:pPr>
                <a:defRPr/>
              </a:pPr>
              <a:t>3/9/2015</a:t>
            </a:fld>
            <a:endParaRPr lang="en-US" altLang="zh-TW">
              <a:solidFill>
                <a:srgbClr val="AAA393"/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AAA393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4F7BD02B-5DAE-4783-B223-0F7E1BF138F9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rgbClr val="AAA393"/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72400" cy="3312368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監察院公職人員財產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/>
            </a:r>
            <a:b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網路申報系統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/>
            </a:r>
            <a:b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實務操作介紹 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5" name="內容版面配置區 4" descr="自然人憑證及讀卡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3" y="4149080"/>
            <a:ext cx="3096344" cy="249289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259632" y="4221088"/>
            <a:ext cx="52565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Clr>
                <a:schemeClr val="accent1"/>
              </a:buClr>
              <a:buSzPct val="90000"/>
            </a:pP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使用本系統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60363" indent="-360363" algn="just">
              <a:buClr>
                <a:schemeClr val="accent1"/>
              </a:buClr>
              <a:buSzPct val="90000"/>
            </a:pP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不需安裝任何付費軟體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60363" indent="-360363" algn="just">
              <a:buClr>
                <a:schemeClr val="accent1"/>
              </a:buClr>
              <a:buSzPct val="90000"/>
            </a:pP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使用一般等級電腦軟硬體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60363" indent="-360363" algn="just">
              <a:buClr>
                <a:schemeClr val="accent1"/>
              </a:buClr>
              <a:buSzPct val="90000"/>
            </a:pP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即可順利上網 </a:t>
            </a:r>
            <a:endParaRPr lang="zh-TW" altLang="en-US" sz="26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96752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網路申報作業流程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53546"/>
              </p:ext>
            </p:extLst>
          </p:nvPr>
        </p:nvGraphicFramePr>
        <p:xfrm>
          <a:off x="1331640" y="1196752"/>
          <a:ext cx="3024336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8776360"/>
              </p:ext>
            </p:extLst>
          </p:nvPr>
        </p:nvGraphicFramePr>
        <p:xfrm>
          <a:off x="5580112" y="1196752"/>
          <a:ext cx="3168000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4355976" y="1340768"/>
            <a:ext cx="1224136" cy="4752528"/>
            <a:chOff x="4355976" y="1340768"/>
            <a:chExt cx="1224136" cy="4752528"/>
          </a:xfrm>
        </p:grpSpPr>
        <p:grpSp>
          <p:nvGrpSpPr>
            <p:cNvPr id="3" name="群組 11"/>
            <p:cNvGrpSpPr/>
            <p:nvPr/>
          </p:nvGrpSpPr>
          <p:grpSpPr>
            <a:xfrm>
              <a:off x="4355976" y="1340768"/>
              <a:ext cx="1224136" cy="4752528"/>
              <a:chOff x="4355976" y="1340768"/>
              <a:chExt cx="1296144" cy="4752528"/>
            </a:xfrm>
          </p:grpSpPr>
          <p:sp>
            <p:nvSpPr>
              <p:cNvPr id="10" name="右彎箭號 9"/>
              <p:cNvSpPr/>
              <p:nvPr/>
            </p:nvSpPr>
            <p:spPr>
              <a:xfrm>
                <a:off x="4788024" y="1340768"/>
                <a:ext cx="864096" cy="4536504"/>
              </a:xfrm>
              <a:prstGeom prst="ben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355976" y="5877272"/>
                <a:ext cx="648072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4773600" y="5589240"/>
              <a:ext cx="18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633191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F4FA8-8B22-495B-984B-68DED73A7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F1F4FA8-8B22-495B-984B-68DED73A7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2E7DDF-BDB1-439A-BC7A-54E9D50A2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82E7DDF-BDB1-439A-BC7A-54E9D50A2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C36226-569B-489C-B1BC-B9E6CE0F7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1C36226-569B-489C-B1BC-B9E6CE0F7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BAD03-6D7A-4902-B81E-ED50B7566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FBBAD03-6D7A-4902-B81E-ED50B7566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09E3FB-9869-46F2-A117-0459A52C4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009E3FB-9869-46F2-A117-0459A52C4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B81042-CE58-4C66-B6FB-F30322CDC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EEB81042-CE58-4C66-B6FB-F30322CDC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0AF17-85EC-44AF-9A1A-1C7C4BDFA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EE0AF17-85EC-44AF-9A1A-1C7C4BDFA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B82B68-B6AE-44E7-A154-72FC68400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7B82B68-B6AE-44E7-A154-72FC68400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078BE5-5250-465E-AC30-7E144296B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A1078BE5-5250-465E-AC30-7E144296B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0B9C26-AA99-49D3-BCCD-835D1D7A3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3F0B9C26-AA99-49D3-BCCD-835D1D7A3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FA6A9-903F-447F-9EA8-E4D499D96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77EFA6A9-903F-447F-9EA8-E4D499D96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966DE7-E1B2-40AB-96AE-9DF2A453A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53966DE7-E1B2-40AB-96AE-9DF2A453A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795B2-4511-4B6B-96B0-B23C19994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DE4795B2-4511-4B6B-96B0-B23C19994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730EEF-BF83-42BF-942B-70FE9C7C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61730EEF-BF83-42BF-942B-70FE9C7C0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71600" y="28983"/>
            <a:ext cx="8172400" cy="1268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j-ea"/>
              </a:rPr>
              <a:t>一、備妥財產資料</a:t>
            </a:r>
            <a:endParaRPr lang="zh-TW" altLang="en-US" sz="4000" b="1" dirty="0">
              <a:solidFill>
                <a:schemeClr val="accent4">
                  <a:lumMod val="50000"/>
                </a:schemeClr>
              </a:solidFill>
              <a:latin typeface="+mj-ea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="" xmlns:p14="http://schemas.microsoft.com/office/powerpoint/2010/main" val="2784363812"/>
              </p:ext>
            </p:extLst>
          </p:nvPr>
        </p:nvGraphicFramePr>
        <p:xfrm>
          <a:off x="1341121" y="1117036"/>
          <a:ext cx="6768752" cy="538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auto">
          <a:xfrm rot="17573502">
            <a:off x="3505989" y="3058532"/>
            <a:ext cx="482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zh-TW" altLang="en-US" sz="2000">
              <a:solidFill>
                <a:prstClr val="black"/>
              </a:solidFill>
              <a:ea typeface="華康中黑體" pitchFamily="49" charset="-12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3260616">
            <a:off x="5485865" y="2995544"/>
            <a:ext cx="482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zh-TW" altLang="en-US" sz="2000">
              <a:solidFill>
                <a:prstClr val="black"/>
              </a:solidFill>
              <a:ea typeface="華康中黑體" pitchFamily="49" charset="-12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988894">
            <a:off x="4500345" y="4783973"/>
            <a:ext cx="482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zh-TW" altLang="en-US" sz="2000">
              <a:solidFill>
                <a:prstClr val="black"/>
              </a:solidFill>
              <a:ea typeface="華康中黑體" pitchFamily="49" charset="-12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220120">
            <a:off x="3545353" y="4318559"/>
            <a:ext cx="482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zh-TW" altLang="en-US" sz="2000">
              <a:solidFill>
                <a:prstClr val="black"/>
              </a:solidFill>
              <a:ea typeface="華康中黑體" pitchFamily="49" charset="-12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4466116" y="2478245"/>
            <a:ext cx="482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zh-TW" altLang="en-US" sz="2000">
              <a:solidFill>
                <a:prstClr val="black"/>
              </a:solidFill>
              <a:ea typeface="華康中黑體" pitchFamily="49" charset="-12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7185279">
            <a:off x="5398686" y="4299661"/>
            <a:ext cx="482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030A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zh-TW" altLang="en-US" sz="2000">
              <a:solidFill>
                <a:prstClr val="black"/>
              </a:solidFill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0126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9675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</a:rPr>
              <a:t>二、準備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</a:rPr>
              <a:t>自然人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</a:rPr>
              <a:t>憑證及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</a:rPr>
              <a:t>讀卡機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59632" y="1397000"/>
          <a:ext cx="7560840" cy="29681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68152"/>
                <a:gridCol w="6192688"/>
              </a:tblGrid>
              <a:tr h="62193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自然人憑證如何申請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053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申辦地點 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全省戶政事務所櫃檯均</a:t>
                      </a:r>
                      <a:r>
                        <a:rPr kumimoji="0" lang="zh-TW" altLang="en-US" sz="23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可</a:t>
                      </a:r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辦理</a:t>
                      </a:r>
                      <a:endParaRPr lang="zh-TW" altLang="en-US" sz="23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9080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 smtClean="0">
                          <a:latin typeface="標楷體" pitchFamily="65" charset="-120"/>
                          <a:ea typeface="標楷體" pitchFamily="65" charset="-120"/>
                        </a:rPr>
                        <a:t>攜帶物品</a:t>
                      </a:r>
                      <a:endParaRPr lang="zh-TW" altLang="en-US" sz="2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300" dirty="0" smtClean="0">
                          <a:latin typeface="標楷體" pitchFamily="65" charset="-120"/>
                          <a:ea typeface="標楷體" pitchFamily="65" charset="-120"/>
                        </a:rPr>
                        <a:t>本人國民身分證正本、工本費</a:t>
                      </a:r>
                      <a:r>
                        <a:rPr lang="en-US" altLang="zh-TW" sz="2300" dirty="0" smtClean="0">
                          <a:latin typeface="標楷體" pitchFamily="65" charset="-120"/>
                          <a:ea typeface="標楷體" pitchFamily="65" charset="-120"/>
                        </a:rPr>
                        <a:t>250</a:t>
                      </a:r>
                      <a:r>
                        <a:rPr lang="zh-TW" altLang="en-US" sz="2300" dirty="0" smtClean="0">
                          <a:latin typeface="標楷體" pitchFamily="65" charset="-120"/>
                          <a:ea typeface="標楷體" pitchFamily="65" charset="-120"/>
                        </a:rPr>
                        <a:t>元、提供</a:t>
                      </a:r>
                      <a:r>
                        <a:rPr lang="en-US" altLang="zh-TW" sz="2300" dirty="0" smtClean="0">
                          <a:latin typeface="標楷體" pitchFamily="65" charset="-120"/>
                          <a:ea typeface="標楷體" pitchFamily="65" charset="-120"/>
                        </a:rPr>
                        <a:t>EMAIL</a:t>
                      </a:r>
                      <a:r>
                        <a:rPr lang="zh-TW" altLang="en-US" sz="2300" dirty="0" smtClean="0">
                          <a:latin typeface="標楷體" pitchFamily="65" charset="-120"/>
                          <a:ea typeface="標楷體" pitchFamily="65" charset="-120"/>
                        </a:rPr>
                        <a:t>信箱、填寫申請表</a:t>
                      </a:r>
                      <a:endParaRPr lang="zh-TW" altLang="en-US" sz="23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8327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 smtClean="0">
                          <a:latin typeface="標楷體" pitchFamily="65" charset="-120"/>
                          <a:ea typeface="標楷體" pitchFamily="65" charset="-120"/>
                        </a:rPr>
                        <a:t>辦理方式</a:t>
                      </a:r>
                      <a:endParaRPr lang="zh-TW" altLang="en-US" sz="23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2300" dirty="0" smtClean="0">
                          <a:latin typeface="標楷體" pitchFamily="65" charset="-120"/>
                          <a:ea typeface="標楷體" pitchFamily="65" charset="-120"/>
                        </a:rPr>
                        <a:t>本人親辦</a:t>
                      </a:r>
                      <a:endParaRPr lang="en-US" altLang="zh-TW" sz="23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300" dirty="0" smtClean="0"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2300" dirty="0" smtClean="0">
                          <a:latin typeface="標楷體" pitchFamily="65" charset="-120"/>
                          <a:ea typeface="標楷體" pitchFamily="65" charset="-120"/>
                        </a:rPr>
                        <a:t>委託辦理（攜帶委託書、雙方身分證正本等）</a:t>
                      </a:r>
                      <a:endParaRPr lang="zh-TW" altLang="en-US" sz="23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綵帶 (向上) 5"/>
          <p:cNvSpPr/>
          <p:nvPr/>
        </p:nvSpPr>
        <p:spPr>
          <a:xfrm>
            <a:off x="1043608" y="4581128"/>
            <a:ext cx="7848872" cy="1944216"/>
          </a:xfrm>
          <a:prstGeom prst="ribbon2">
            <a:avLst>
              <a:gd name="adj1" fmla="val 16667"/>
              <a:gd name="adj2" fmla="val 632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23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配合網路申報者，憑戶政事務所開立之「憑證繳費收執聯」傳真至監察院</a:t>
            </a:r>
            <a:endParaRPr lang="en-US" altLang="zh-TW" sz="2300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900" i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即可免費申領「讀卡機」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9675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</a:rPr>
              <a:t>二、準備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</a:rPr>
              <a:t>自然人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</a:rPr>
              <a:t>憑證及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</a:rPr>
              <a:t>讀卡機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6" name="內容版面配置區 4" descr="自然人憑證及讀卡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4725144"/>
            <a:ext cx="2400300" cy="1809750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6852" t="24925" r="33451" b="59648"/>
          <a:stretch>
            <a:fillRect/>
          </a:stretch>
        </p:blipFill>
        <p:spPr bwMode="auto">
          <a:xfrm>
            <a:off x="1187624" y="980728"/>
            <a:ext cx="2376339" cy="302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爆炸 1 7"/>
          <p:cNvSpPr/>
          <p:nvPr/>
        </p:nvSpPr>
        <p:spPr>
          <a:xfrm>
            <a:off x="3275856" y="2852936"/>
            <a:ext cx="3816424" cy="3096344"/>
          </a:xfrm>
          <a:prstGeom prst="irregularSeal1">
            <a:avLst/>
          </a:prstGeom>
          <a:solidFill>
            <a:schemeClr val="accent1"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 smtClean="0">
                <a:solidFill>
                  <a:schemeClr val="tx1"/>
                </a:solidFill>
              </a:rPr>
              <a:t>請先連結讀卡機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just"/>
            <a:r>
              <a:rPr lang="zh-TW" altLang="en-US" b="1" dirty="0" smtClean="0">
                <a:solidFill>
                  <a:schemeClr val="tx1"/>
                </a:solidFill>
              </a:rPr>
              <a:t>並插入自然人憑證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1268760"/>
            <a:ext cx="7344816" cy="525658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470" y="3540665"/>
            <a:ext cx="7569069" cy="292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圓角矩形 41"/>
          <p:cNvSpPr/>
          <p:nvPr/>
        </p:nvSpPr>
        <p:spPr>
          <a:xfrm>
            <a:off x="1106470" y="5988937"/>
            <a:ext cx="1713751" cy="3600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細明體" pitchFamily="49" charset="-120"/>
              <a:ea typeface="細明體" pitchFamily="49" charset="-12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3906" y="2515607"/>
            <a:ext cx="685189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圓角矩形 37"/>
          <p:cNvSpPr/>
          <p:nvPr/>
        </p:nvSpPr>
        <p:spPr>
          <a:xfrm>
            <a:off x="7077362" y="4027775"/>
            <a:ext cx="1479765" cy="43204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8" name="燕尾形向右箭號 27"/>
          <p:cNvSpPr/>
          <p:nvPr/>
        </p:nvSpPr>
        <p:spPr>
          <a:xfrm>
            <a:off x="831994" y="1363308"/>
            <a:ext cx="1118922" cy="88733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500" b="1" spc="-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endParaRPr lang="zh-TW" altLang="en-US" sz="15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>
          <a:xfrm>
            <a:off x="7010400" y="6366406"/>
            <a:ext cx="2011454" cy="365125"/>
          </a:xfrm>
        </p:spPr>
        <p:txBody>
          <a:bodyPr/>
          <a:lstStyle/>
          <a:p>
            <a:fld id="{9FBACBCE-53E1-475A-AF4C-326A21B792F9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22" name="燕尾形向右箭號 21"/>
          <p:cNvSpPr/>
          <p:nvPr/>
        </p:nvSpPr>
        <p:spPr>
          <a:xfrm>
            <a:off x="772411" y="2556076"/>
            <a:ext cx="1118922" cy="88733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500" b="1" spc="-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方式二</a:t>
            </a:r>
          </a:p>
        </p:txBody>
      </p:sp>
      <p:sp>
        <p:nvSpPr>
          <p:cNvPr id="23" name="圓角矩形圖說文字 22"/>
          <p:cNvSpPr/>
          <p:nvPr/>
        </p:nvSpPr>
        <p:spPr>
          <a:xfrm>
            <a:off x="4139952" y="3717032"/>
            <a:ext cx="2448272" cy="648072"/>
          </a:xfrm>
          <a:prstGeom prst="wedgeRoundRectCallout">
            <a:avLst>
              <a:gd name="adj1" fmla="val 71174"/>
              <a:gd name="adj2" fmla="val 20595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2.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選擇陽光法案</a:t>
            </a:r>
            <a:endParaRPr lang="en-US" altLang="zh-TW" sz="2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主題網</a:t>
            </a:r>
            <a:endParaRPr lang="zh-TW" altLang="en-US" sz="2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4211960" y="2708920"/>
            <a:ext cx="2448272" cy="648072"/>
          </a:xfrm>
          <a:prstGeom prst="wedgeRoundRectCallout">
            <a:avLst>
              <a:gd name="adj1" fmla="val -60042"/>
              <a:gd name="adj2" fmla="val 8498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１</a:t>
            </a:r>
            <a:r>
              <a:rPr lang="en-US" altLang="zh-TW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.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搜尋</a:t>
            </a:r>
            <a:r>
              <a:rPr lang="zh-TW" altLang="en-US" sz="2000" b="1" spc="-1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「</a:t>
            </a:r>
            <a:r>
              <a:rPr lang="zh-TW" altLang="en-US" sz="2000" b="1" spc="-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監察院」</a:t>
            </a:r>
            <a:endParaRPr lang="zh-TW" altLang="en-US" sz="2000" b="1" spc="-1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3203848" y="5661248"/>
            <a:ext cx="5039960" cy="648072"/>
          </a:xfrm>
          <a:prstGeom prst="wedgeRoundRectCallout">
            <a:avLst>
              <a:gd name="adj1" fmla="val -56970"/>
              <a:gd name="adj2" fmla="val 15787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公職人員財產網路申報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GO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lang="en-US" altLang="zh-TW" sz="2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971600" y="28983"/>
            <a:ext cx="8172400" cy="1268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j-ea"/>
              </a:rPr>
              <a:t>三、下載申報軟體</a:t>
            </a:r>
            <a:endParaRPr lang="zh-TW" altLang="en-US" sz="4000" b="1" dirty="0">
              <a:solidFill>
                <a:schemeClr val="accent4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7" name="圓角矩形圖說文字 26"/>
          <p:cNvSpPr/>
          <p:nvPr/>
        </p:nvSpPr>
        <p:spPr>
          <a:xfrm>
            <a:off x="1979712" y="1484784"/>
            <a:ext cx="6768752" cy="648072"/>
          </a:xfrm>
          <a:prstGeom prst="wedgeRoundRectCallout">
            <a:avLst>
              <a:gd name="adj1" fmla="val -49538"/>
              <a:gd name="adj2" fmla="val 1290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zh-TW" altLang="en-US" sz="19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zh-TW" sz="19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由專</a:t>
            </a:r>
            <a:r>
              <a:rPr lang="zh-TW" altLang="en-US" sz="19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設</a:t>
            </a:r>
            <a:r>
              <a:rPr lang="zh-TW" altLang="zh-TW" sz="19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網站</a:t>
            </a:r>
            <a:r>
              <a:rPr lang="zh-TW" altLang="en-US" sz="19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https://pdis.cy.gov.tw</a:t>
            </a:r>
            <a:r>
              <a:rPr lang="zh-TW" altLang="en-US" sz="19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下載「網路申報軟體」</a:t>
            </a:r>
            <a:r>
              <a:rPr lang="zh-TW" altLang="zh-TW" sz="19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19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8298171"/>
      </p:ext>
    </p:extLst>
  </p:cSld>
  <p:clrMapOvr>
    <a:masterClrMapping/>
  </p:clrMapOvr>
  <p:transition advTm="515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 animBg="1"/>
      <p:bldP spid="28" grpId="0" animBg="1"/>
      <p:bldP spid="22" grpId="0" animBg="1"/>
      <p:bldP spid="23" grpId="0" animBg="1"/>
      <p:bldP spid="24" grpId="0" animBg="1"/>
      <p:bldP spid="26" grpId="0" animBg="1"/>
      <p:bldP spid="2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6480720" cy="387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2687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</a:rPr>
              <a:t>三、下載申報軟體</a:t>
            </a:r>
          </a:p>
        </p:txBody>
      </p:sp>
      <p:sp>
        <p:nvSpPr>
          <p:cNvPr id="1741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F2BB7-A311-47F9-8165-91C2AF0E144E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94530"/>
            <a:ext cx="3091199" cy="25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圓角矩形 11"/>
          <p:cNvSpPr/>
          <p:nvPr/>
        </p:nvSpPr>
        <p:spPr>
          <a:xfrm>
            <a:off x="5796136" y="3765068"/>
            <a:ext cx="647130" cy="3587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894" y="3424237"/>
            <a:ext cx="76211" cy="9526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3946002" y="4136572"/>
            <a:ext cx="4298406" cy="2554515"/>
            <a:chOff x="3946002" y="4137925"/>
            <a:chExt cx="3650333" cy="24888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002" y="4137925"/>
              <a:ext cx="3650333" cy="248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圖片 13" descr="畫面剪輯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16" y="4922258"/>
              <a:ext cx="1064646" cy="485745"/>
            </a:xfrm>
            <a:prstGeom prst="rect">
              <a:avLst/>
            </a:prstGeom>
          </p:spPr>
        </p:pic>
      </p:grpSp>
      <p:sp>
        <p:nvSpPr>
          <p:cNvPr id="4" name="圓角矩形 3"/>
          <p:cNvSpPr/>
          <p:nvPr/>
        </p:nvSpPr>
        <p:spPr>
          <a:xfrm>
            <a:off x="4206816" y="4969622"/>
            <a:ext cx="1229280" cy="5476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圖說文字 21"/>
          <p:cNvSpPr/>
          <p:nvPr/>
        </p:nvSpPr>
        <p:spPr>
          <a:xfrm>
            <a:off x="2771800" y="4725144"/>
            <a:ext cx="484830" cy="444674"/>
          </a:xfrm>
          <a:prstGeom prst="wedgeRoundRectCallout">
            <a:avLst>
              <a:gd name="adj1" fmla="val -59202"/>
              <a:gd name="adj2" fmla="val 1199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500" dirty="0">
                <a:solidFill>
                  <a:schemeClr val="tx1"/>
                </a:solidFill>
                <a:latin typeface="+mn-ea"/>
              </a:rPr>
              <a:t>2</a:t>
            </a:r>
            <a:endParaRPr lang="zh-TW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2123728" y="5517232"/>
            <a:ext cx="672166" cy="22640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圓角矩形圖說文字 18"/>
          <p:cNvSpPr/>
          <p:nvPr/>
        </p:nvSpPr>
        <p:spPr>
          <a:xfrm>
            <a:off x="5940152" y="5157192"/>
            <a:ext cx="468523" cy="496118"/>
          </a:xfrm>
          <a:prstGeom prst="wedgeRoundRectCallout">
            <a:avLst>
              <a:gd name="adj1" fmla="val -176137"/>
              <a:gd name="adj2" fmla="val -384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500" dirty="0" smtClean="0">
                <a:solidFill>
                  <a:schemeClr val="tx1"/>
                </a:solidFill>
                <a:latin typeface="+mn-ea"/>
              </a:rPr>
              <a:t>３</a:t>
            </a:r>
            <a:endParaRPr lang="zh-TW" altLang="en-US" sz="25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149080"/>
            <a:ext cx="1936626" cy="237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圓角矩形 19"/>
          <p:cNvSpPr/>
          <p:nvPr/>
        </p:nvSpPr>
        <p:spPr>
          <a:xfrm>
            <a:off x="7164288" y="4581128"/>
            <a:ext cx="1152127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8316416" y="3573016"/>
            <a:ext cx="432048" cy="465037"/>
          </a:xfrm>
          <a:prstGeom prst="wedgeRoundRectCallout">
            <a:avLst>
              <a:gd name="adj1" fmla="val -95790"/>
              <a:gd name="adj2" fmla="val 2038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dirty="0" smtClean="0">
                <a:solidFill>
                  <a:schemeClr val="tx1"/>
                </a:solidFill>
              </a:rPr>
              <a:t>４</a:t>
            </a:r>
            <a:endParaRPr lang="zh-TW" altLang="en-US" sz="2500" dirty="0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0263" y="3871722"/>
            <a:ext cx="504056" cy="1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878984" y="3795767"/>
            <a:ext cx="1152128" cy="29279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申報程式</a:t>
            </a:r>
            <a:r>
              <a:rPr lang="en-US" altLang="zh-TW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V1113</a:t>
            </a:r>
            <a:r>
              <a:rPr lang="zh-TW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版</a:t>
            </a:r>
            <a:endParaRPr lang="zh-TW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947368" y="3153632"/>
            <a:ext cx="1041491" cy="31289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6744972" y="3333020"/>
            <a:ext cx="491324" cy="456020"/>
          </a:xfrm>
          <a:prstGeom prst="wedgeRoundRectCallout">
            <a:avLst>
              <a:gd name="adj1" fmla="val -129246"/>
              <a:gd name="adj2" fmla="val 639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500" dirty="0">
                <a:solidFill>
                  <a:schemeClr val="tx1"/>
                </a:solidFill>
                <a:latin typeface="+mn-ea"/>
              </a:rPr>
              <a:t>1</a:t>
            </a:r>
            <a:endParaRPr lang="zh-TW" altLang="en-US" sz="25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2" grpId="0" animBg="1"/>
      <p:bldP spid="23" grpId="0" animBg="1"/>
      <p:bldP spid="19" grpId="0" animBg="1"/>
      <p:bldP spid="20" grpId="0" animBg="1"/>
      <p:bldP spid="5" grpId="0" animBg="1"/>
      <p:bldP spid="2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4427984" y="4005064"/>
            <a:ext cx="3456383" cy="2336157"/>
            <a:chOff x="4427984" y="4005064"/>
            <a:chExt cx="3456383" cy="233615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4005064"/>
              <a:ext cx="3456383" cy="2336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9838" y="6048375"/>
              <a:ext cx="425003" cy="144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628800"/>
            <a:ext cx="3312368" cy="21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3" name="圓角矩形 2"/>
          <p:cNvSpPr/>
          <p:nvPr/>
        </p:nvSpPr>
        <p:spPr>
          <a:xfrm>
            <a:off x="4857182" y="2963044"/>
            <a:ext cx="1010962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4427983" y="5721550"/>
            <a:ext cx="1728192" cy="511772"/>
            <a:chOff x="4427983" y="5721550"/>
            <a:chExt cx="1728192" cy="511772"/>
          </a:xfrm>
        </p:grpSpPr>
        <p:sp>
          <p:nvSpPr>
            <p:cNvPr id="14" name="圓角矩形 13"/>
            <p:cNvSpPr/>
            <p:nvPr/>
          </p:nvSpPr>
          <p:spPr>
            <a:xfrm>
              <a:off x="5636467" y="5721550"/>
              <a:ext cx="519708" cy="2898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圓角矩形圖說文字 21"/>
            <p:cNvSpPr/>
            <p:nvPr/>
          </p:nvSpPr>
          <p:spPr>
            <a:xfrm>
              <a:off x="4427983" y="5733256"/>
              <a:ext cx="714380" cy="500066"/>
            </a:xfrm>
            <a:prstGeom prst="wedgeRoundRectCallout">
              <a:avLst>
                <a:gd name="adj1" fmla="val 122767"/>
                <a:gd name="adj2" fmla="val -1877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3200" b="1" dirty="0" smtClean="0">
                  <a:solidFill>
                    <a:schemeClr val="tx1"/>
                  </a:solidFill>
                  <a:latin typeface="+mn-ea"/>
                </a:rPr>
                <a:t>3</a:t>
              </a:r>
              <a:endParaRPr lang="zh-TW" altLang="en-US" sz="32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429000"/>
            <a:ext cx="1936626" cy="237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圓角矩形 18"/>
          <p:cNvSpPr/>
          <p:nvPr/>
        </p:nvSpPr>
        <p:spPr>
          <a:xfrm>
            <a:off x="1835696" y="3933056"/>
            <a:ext cx="1152127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4283968" y="2204864"/>
            <a:ext cx="714380" cy="500066"/>
          </a:xfrm>
          <a:prstGeom prst="wedgeRoundRectCallout">
            <a:avLst>
              <a:gd name="adj1" fmla="val 61078"/>
              <a:gd name="adj2" fmla="val 101734"/>
              <a:gd name="adj3" fmla="val 16667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2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043608" y="2060848"/>
            <a:ext cx="2664296" cy="1004122"/>
          </a:xfrm>
          <a:prstGeom prst="wedgeRoundRectCallout">
            <a:avLst>
              <a:gd name="adj1" fmla="val -7570"/>
              <a:gd name="adj2" fmla="val 115244"/>
              <a:gd name="adj3" fmla="val 16667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marL="361950" indent="-361950"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自桌面點選網路申報系統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2687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</a:rPr>
              <a:t>三、下載申報軟體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616647" y="4005064"/>
            <a:ext cx="3347841" cy="2232248"/>
            <a:chOff x="5616647" y="4005064"/>
            <a:chExt cx="3347841" cy="223224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6647" y="4005064"/>
              <a:ext cx="3347841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1305" y="5862067"/>
              <a:ext cx="497011" cy="16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群組 4"/>
          <p:cNvGrpSpPr/>
          <p:nvPr/>
        </p:nvGrpSpPr>
        <p:grpSpPr>
          <a:xfrm>
            <a:off x="1115616" y="1412776"/>
            <a:ext cx="4464496" cy="4896544"/>
            <a:chOff x="1115616" y="1412776"/>
            <a:chExt cx="4464496" cy="4896544"/>
          </a:xfrm>
        </p:grpSpPr>
        <p:grpSp>
          <p:nvGrpSpPr>
            <p:cNvPr id="9" name="群組 8"/>
            <p:cNvGrpSpPr/>
            <p:nvPr/>
          </p:nvGrpSpPr>
          <p:grpSpPr>
            <a:xfrm>
              <a:off x="1115616" y="1412776"/>
              <a:ext cx="4464496" cy="4896544"/>
              <a:chOff x="4499992" y="1988840"/>
              <a:chExt cx="4370379" cy="4248472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99992" y="1988840"/>
                <a:ext cx="4370379" cy="4248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23221" y="5913120"/>
                <a:ext cx="1400175" cy="24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9297" y="5966842"/>
              <a:ext cx="56197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l="38496" t="44889" r="38578" b="49600"/>
          <a:stretch>
            <a:fillRect/>
          </a:stretch>
        </p:blipFill>
        <p:spPr bwMode="auto">
          <a:xfrm>
            <a:off x="5724128" y="1628800"/>
            <a:ext cx="3125353" cy="9361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3" name="圓角矩形圖說文字 22"/>
          <p:cNvSpPr/>
          <p:nvPr/>
        </p:nvSpPr>
        <p:spPr>
          <a:xfrm>
            <a:off x="8028384" y="5373216"/>
            <a:ext cx="779400" cy="571500"/>
          </a:xfrm>
          <a:prstGeom prst="wedgeRoundRectCallout">
            <a:avLst>
              <a:gd name="adj1" fmla="val -125463"/>
              <a:gd name="adj2" fmla="val -8427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chemeClr val="tx1"/>
                </a:solidFill>
                <a:latin typeface="+mn-ea"/>
              </a:rPr>
              <a:t>6</a:t>
            </a:r>
            <a:endParaRPr lang="zh-TW" altLang="en-US" sz="3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96136" y="2708920"/>
            <a:ext cx="313289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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PIN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碼，原設定值為出生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年月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碼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7452320" y="980728"/>
            <a:ext cx="779400" cy="571500"/>
          </a:xfrm>
          <a:prstGeom prst="wedgeRoundRectCallout">
            <a:avLst>
              <a:gd name="adj1" fmla="val -45271"/>
              <a:gd name="adj2" fmla="val 1615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chemeClr val="tx1"/>
                </a:solidFill>
                <a:latin typeface="+mn-ea"/>
              </a:rPr>
              <a:t>5</a:t>
            </a:r>
            <a:endParaRPr lang="zh-TW" altLang="en-US" sz="3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627784" y="5589240"/>
            <a:ext cx="649957" cy="3470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1331640" y="5301208"/>
            <a:ext cx="714380" cy="500066"/>
          </a:xfrm>
          <a:prstGeom prst="wedgeRoundRectCallout">
            <a:avLst>
              <a:gd name="adj1" fmla="val 109078"/>
              <a:gd name="adj2" fmla="val 18813"/>
              <a:gd name="adj3" fmla="val 16667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4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2687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</a:rPr>
              <a:t>三、下載申報軟體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  <p:bldP spid="3" grpId="0" build="allAtOnce" animBg="1"/>
      <p:bldP spid="11" grpId="0" build="allAtOnce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1741407" y="1340769"/>
            <a:ext cx="6831762" cy="4896544"/>
            <a:chOff x="1741407" y="1340769"/>
            <a:chExt cx="6831762" cy="4896544"/>
          </a:xfrm>
        </p:grpSpPr>
        <p:grpSp>
          <p:nvGrpSpPr>
            <p:cNvPr id="2" name="群組 18"/>
            <p:cNvGrpSpPr/>
            <p:nvPr/>
          </p:nvGrpSpPr>
          <p:grpSpPr>
            <a:xfrm>
              <a:off x="1741407" y="1340769"/>
              <a:ext cx="6831762" cy="4896544"/>
              <a:chOff x="1741407" y="1340769"/>
              <a:chExt cx="6831762" cy="489654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41407" y="1340769"/>
                <a:ext cx="6831762" cy="4896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7807" y="3761828"/>
                <a:ext cx="977283" cy="478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77807" y="2288566"/>
                <a:ext cx="912745" cy="1070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8304" y="3645024"/>
                <a:ext cx="1009650" cy="519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36296" y="4581128"/>
                <a:ext cx="1038225" cy="101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86800" y="5623199"/>
                <a:ext cx="4780800" cy="28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5976" y="1700808"/>
              <a:ext cx="1800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4269" y="6617938"/>
            <a:ext cx="2713369" cy="2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圓角矩形 12"/>
          <p:cNvSpPr/>
          <p:nvPr/>
        </p:nvSpPr>
        <p:spPr>
          <a:xfrm>
            <a:off x="1123870" y="2146764"/>
            <a:ext cx="7264554" cy="12622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043608" y="2150008"/>
            <a:ext cx="738664" cy="12320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強制信託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身分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9350" cy="1143000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四、開始申報－</a:t>
            </a:r>
            <a:r>
              <a:rPr lang="zh-TW" altLang="en-US" sz="3200" b="1" smtClean="0">
                <a:solidFill>
                  <a:srgbClr val="FF0000"/>
                </a:solidFill>
                <a:latin typeface="+mn-ea"/>
              </a:rPr>
              <a:t>自動導引應申報身分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187624" y="4365104"/>
            <a:ext cx="7221493" cy="161352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259632" y="4581128"/>
            <a:ext cx="461665" cy="11880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9900"/>
                </a:solidFill>
              </a:rPr>
              <a:t>一般身分</a:t>
            </a:r>
            <a:endParaRPr lang="zh-TW" altLang="en-US" b="1" dirty="0">
              <a:solidFill>
                <a:srgbClr val="009900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115616" y="3501008"/>
            <a:ext cx="7272808" cy="7920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043608" y="3618000"/>
            <a:ext cx="738664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5A489E"/>
                </a:solidFill>
              </a:rPr>
              <a:t>變動身分</a:t>
            </a:r>
            <a:endParaRPr lang="zh-TW" altLang="en-US" b="1" dirty="0">
              <a:solidFill>
                <a:srgbClr val="5A489E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741407" y="1340769"/>
            <a:ext cx="6831762" cy="4896544"/>
            <a:chOff x="1741407" y="1340769"/>
            <a:chExt cx="6831762" cy="4896544"/>
          </a:xfrm>
        </p:grpSpPr>
        <p:grpSp>
          <p:nvGrpSpPr>
            <p:cNvPr id="19" name="群組 18"/>
            <p:cNvGrpSpPr/>
            <p:nvPr/>
          </p:nvGrpSpPr>
          <p:grpSpPr>
            <a:xfrm>
              <a:off x="1741407" y="1340769"/>
              <a:ext cx="6831762" cy="4896544"/>
              <a:chOff x="1741407" y="1340769"/>
              <a:chExt cx="6831762" cy="489654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41407" y="1340769"/>
                <a:ext cx="6831762" cy="4896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7807" y="3761828"/>
                <a:ext cx="977283" cy="478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77807" y="2288566"/>
                <a:ext cx="912745" cy="1070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8304" y="3645024"/>
                <a:ext cx="1009650" cy="519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36296" y="4581128"/>
                <a:ext cx="1038225" cy="101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86800" y="5623199"/>
                <a:ext cx="4780800" cy="28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5976" y="1700808"/>
              <a:ext cx="172819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4269" y="6617938"/>
            <a:ext cx="2713369" cy="2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圓角矩形 12"/>
          <p:cNvSpPr/>
          <p:nvPr/>
        </p:nvSpPr>
        <p:spPr>
          <a:xfrm>
            <a:off x="1123870" y="2146764"/>
            <a:ext cx="7264554" cy="12622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043608" y="2150008"/>
            <a:ext cx="738664" cy="12320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強制信託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身分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9350" cy="1143000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四、開始申報－</a:t>
            </a: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自動導引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信託身分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40453" y="188640"/>
            <a:ext cx="8172400" cy="1268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C00000"/>
                </a:solidFill>
                <a:latin typeface="+mj-ea"/>
              </a:rPr>
              <a:t>網路申報簡介</a:t>
            </a:r>
            <a:endParaRPr lang="zh-TW" altLang="en-US" sz="4000" b="1" dirty="0">
              <a:solidFill>
                <a:srgbClr val="C00000"/>
              </a:solidFill>
              <a:latin typeface="+mj-ea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="" xmlns:p14="http://schemas.microsoft.com/office/powerpoint/2010/main" val="2561832637"/>
              </p:ext>
            </p:extLst>
          </p:nvPr>
        </p:nvGraphicFramePr>
        <p:xfrm>
          <a:off x="1187624" y="119675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481432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3552"/>
            <a:ext cx="3456384" cy="554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9350" cy="1143000"/>
          </a:xfrm>
        </p:spPr>
        <p:txBody>
          <a:bodyPr>
            <a:normAutofit fontScale="90000"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四、開始申報－</a:t>
            </a:r>
            <a:r>
              <a:rPr lang="zh-TW" altLang="en-US" sz="3600" b="1" dirty="0" smtClean="0">
                <a:solidFill>
                  <a:srgbClr val="FF0000"/>
                </a:solidFill>
                <a:latin typeface="+mn-ea"/>
              </a:rPr>
              <a:t>強制信託身分申報表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259632" y="1700808"/>
            <a:ext cx="7632848" cy="792088"/>
          </a:xfrm>
          <a:prstGeom prst="roundRect">
            <a:avLst/>
          </a:prstGeom>
          <a:noFill/>
          <a:ln w="508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24213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步驟一：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104.2.1-104.5.1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間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129088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填寫無庸信託的財產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259632" y="2564904"/>
            <a:ext cx="7632848" cy="792088"/>
          </a:xfrm>
          <a:prstGeom prst="roundRect">
            <a:avLst/>
          </a:prstGeom>
          <a:noFill/>
          <a:ln w="508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00325" indent="623888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步驟二：</a:t>
            </a:r>
            <a:r>
              <a:rPr lang="zh-TW" altLang="en-US" b="1" spc="-6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如有信託財產者，於</a:t>
            </a:r>
            <a:r>
              <a:rPr lang="en-US" altLang="zh-TW" b="1" spc="-6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104.2.1</a:t>
            </a:r>
          </a:p>
          <a:p>
            <a:pPr marL="2600325" indent="1430338"/>
            <a:r>
              <a:rPr lang="en-US" altLang="zh-TW" b="1" spc="-6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-104.5.1</a:t>
            </a:r>
            <a:r>
              <a:rPr lang="zh-TW" altLang="en-US" b="1" spc="-6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間，請填寫信託申報表</a:t>
            </a:r>
            <a:endParaRPr lang="zh-TW" altLang="en-US" b="1" spc="-6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187624" y="4941168"/>
            <a:ext cx="7632848" cy="792088"/>
          </a:xfrm>
          <a:prstGeom prst="roundRect">
            <a:avLst/>
          </a:prstGeom>
          <a:noFill/>
          <a:ln w="508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313113" algn="just"/>
            <a:r>
              <a:rPr lang="en-US" altLang="zh-TW" b="1" spc="5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104.5.2</a:t>
            </a:r>
            <a:r>
              <a:rPr lang="zh-TW" altLang="en-US" b="1" spc="5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起，請填寫「更正申報表」</a:t>
            </a:r>
            <a:endParaRPr lang="zh-TW" altLang="en-US" b="1" spc="5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4216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1741407" y="1340769"/>
            <a:ext cx="6726318" cy="5241006"/>
            <a:chOff x="1741407" y="1340769"/>
            <a:chExt cx="6726318" cy="5241006"/>
          </a:xfrm>
        </p:grpSpPr>
        <p:grpSp>
          <p:nvGrpSpPr>
            <p:cNvPr id="20" name="群組 19"/>
            <p:cNvGrpSpPr/>
            <p:nvPr/>
          </p:nvGrpSpPr>
          <p:grpSpPr>
            <a:xfrm>
              <a:off x="1741407" y="1340769"/>
              <a:ext cx="6726318" cy="5241006"/>
              <a:chOff x="1741407" y="1340769"/>
              <a:chExt cx="6831762" cy="4896544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41407" y="1340769"/>
                <a:ext cx="6831762" cy="4896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77807" y="3761828"/>
                <a:ext cx="977283" cy="478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77807" y="2288566"/>
                <a:ext cx="912745" cy="1070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8304" y="3645024"/>
                <a:ext cx="1009650" cy="519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36296" y="4581128"/>
                <a:ext cx="1038225" cy="101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86800" y="5623199"/>
                <a:ext cx="4780800" cy="28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3968" y="1772816"/>
              <a:ext cx="165618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4269" y="6617938"/>
            <a:ext cx="2713369" cy="2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1232754" y="4626921"/>
            <a:ext cx="461665" cy="11880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9900"/>
                </a:solidFill>
              </a:rPr>
              <a:t>一般身分</a:t>
            </a:r>
            <a:endParaRPr lang="zh-TW" altLang="en-US" b="1" dirty="0">
              <a:solidFill>
                <a:srgbClr val="009900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139948" y="4479766"/>
            <a:ext cx="7221493" cy="1757545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413" y="3811241"/>
            <a:ext cx="1145020" cy="5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4390" y="6180399"/>
            <a:ext cx="839330" cy="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462" y="4833529"/>
            <a:ext cx="1028887" cy="107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89040"/>
            <a:ext cx="1152128" cy="5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標題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9350" cy="1143000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四、開始申報－</a:t>
            </a: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自動導引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一般身分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2348880"/>
            <a:ext cx="1138808" cy="112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99976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547664" y="1196752"/>
            <a:ext cx="2906907" cy="4464496"/>
            <a:chOff x="1547664" y="1196752"/>
            <a:chExt cx="2906907" cy="4464496"/>
          </a:xfrm>
        </p:grpSpPr>
        <p:grpSp>
          <p:nvGrpSpPr>
            <p:cNvPr id="14" name="群組 13"/>
            <p:cNvGrpSpPr/>
            <p:nvPr/>
          </p:nvGrpSpPr>
          <p:grpSpPr>
            <a:xfrm>
              <a:off x="1547664" y="1196752"/>
              <a:ext cx="2906907" cy="4464496"/>
              <a:chOff x="4185373" y="1268760"/>
              <a:chExt cx="2906907" cy="4464496"/>
            </a:xfrm>
          </p:grpSpPr>
          <p:grpSp>
            <p:nvGrpSpPr>
              <p:cNvPr id="17" name="群組 16"/>
              <p:cNvGrpSpPr/>
              <p:nvPr/>
            </p:nvGrpSpPr>
            <p:grpSpPr>
              <a:xfrm>
                <a:off x="4185373" y="1268760"/>
                <a:ext cx="2906907" cy="4464496"/>
                <a:chOff x="2514310" y="708138"/>
                <a:chExt cx="4115376" cy="3820059"/>
              </a:xfrm>
            </p:grpSpPr>
            <p:pic>
              <p:nvPicPr>
                <p:cNvPr id="10" name="圖片 9" descr="畫面剪輯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8127" y="2432404"/>
                  <a:ext cx="4067744" cy="2095793"/>
                </a:xfrm>
                <a:prstGeom prst="rect">
                  <a:avLst/>
                </a:prstGeom>
              </p:spPr>
            </p:pic>
            <p:pic>
              <p:nvPicPr>
                <p:cNvPr id="12" name="圖片 11" descr="畫面剪輯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4310" y="708138"/>
                  <a:ext cx="4115376" cy="1724266"/>
                </a:xfrm>
                <a:prstGeom prst="rect">
                  <a:avLst/>
                </a:prstGeom>
              </p:spPr>
            </p:pic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0" y="3284984"/>
                <a:ext cx="2232248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8024" y="5157192"/>
                <a:ext cx="1656192" cy="394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40000" y="5256000"/>
                <a:ext cx="50405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23728" y="5157192"/>
              <a:ext cx="1800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19" name="圓角矩形 18"/>
          <p:cNvSpPr/>
          <p:nvPr/>
        </p:nvSpPr>
        <p:spPr>
          <a:xfrm>
            <a:off x="1547664" y="2348880"/>
            <a:ext cx="6480720" cy="864096"/>
          </a:xfrm>
          <a:prstGeom prst="roundRect">
            <a:avLst/>
          </a:prstGeom>
          <a:noFill/>
          <a:ln w="508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67025"/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104.2.1-104.5.1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間填寫本表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24744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四、開始申報－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一般</a:t>
            </a:r>
            <a:r>
              <a:rPr lang="zh-TW" altLang="en-US" sz="3600" b="1" dirty="0" smtClean="0">
                <a:solidFill>
                  <a:srgbClr val="FF0000"/>
                </a:solidFill>
                <a:latin typeface="+mn-ea"/>
              </a:rPr>
              <a:t>身分申報表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547664" y="3284984"/>
            <a:ext cx="6480720" cy="936104"/>
          </a:xfrm>
          <a:prstGeom prst="roundRect">
            <a:avLst/>
          </a:prstGeom>
          <a:noFill/>
          <a:ln w="508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67025"/>
            <a:r>
              <a:rPr lang="en-US" altLang="zh-TW" b="1" spc="3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104.5.2</a:t>
            </a:r>
            <a:r>
              <a:rPr lang="zh-TW" altLang="en-US" b="1" spc="3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起，請填寫更正申報表</a:t>
            </a:r>
            <a:endParaRPr lang="zh-TW" altLang="en-US" b="1" spc="3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3690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1187625" y="1124744"/>
            <a:ext cx="7562014" cy="5472608"/>
            <a:chOff x="1187625" y="1124744"/>
            <a:chExt cx="7562014" cy="547260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5" y="1124744"/>
              <a:ext cx="7562014" cy="547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矩形 20"/>
            <p:cNvSpPr/>
            <p:nvPr/>
          </p:nvSpPr>
          <p:spPr>
            <a:xfrm>
              <a:off x="2915816" y="2996952"/>
              <a:ext cx="1375297" cy="143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84168" y="2420888"/>
              <a:ext cx="1375297" cy="143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50BE3-8EB1-4E25-AB35-86FE1E1E695E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grpSp>
        <p:nvGrpSpPr>
          <p:cNvPr id="31" name="群組 30"/>
          <p:cNvGrpSpPr/>
          <p:nvPr/>
        </p:nvGrpSpPr>
        <p:grpSpPr>
          <a:xfrm>
            <a:off x="899592" y="5301208"/>
            <a:ext cx="7848871" cy="1152128"/>
            <a:chOff x="971600" y="5157192"/>
            <a:chExt cx="7848871" cy="1152128"/>
          </a:xfrm>
        </p:grpSpPr>
        <p:sp>
          <p:nvSpPr>
            <p:cNvPr id="14" name="圓角矩形 13"/>
            <p:cNvSpPr/>
            <p:nvPr/>
          </p:nvSpPr>
          <p:spPr>
            <a:xfrm>
              <a:off x="971600" y="5207751"/>
              <a:ext cx="7807621" cy="1051011"/>
            </a:xfrm>
            <a:prstGeom prst="round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1018300" y="5157192"/>
              <a:ext cx="7802171" cy="115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ts val="25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TW" altLang="en-US" sz="1600" b="1" kern="1200" dirty="0" smtClean="0">
                  <a:solidFill>
                    <a:srgbClr val="FF0000"/>
                  </a:solidFill>
                </a:rPr>
                <a:t>選擇一</a:t>
              </a:r>
              <a:r>
                <a:rPr lang="zh-TW" altLang="en-US" sz="1600" b="1" dirty="0" smtClean="0">
                  <a:solidFill>
                    <a:srgbClr val="FF0000"/>
                  </a:solidFill>
                </a:rPr>
                <a:t>：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下載上次</a:t>
              </a:r>
              <a:r>
                <a:rPr lang="en-US" altLang="zh-TW" sz="1600" b="1" dirty="0" smtClean="0">
                  <a:solidFill>
                    <a:schemeClr val="tx1"/>
                  </a:solidFill>
                </a:rPr>
                <a:t>(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年度</a:t>
              </a:r>
              <a:r>
                <a:rPr lang="en-US" altLang="zh-TW" sz="1600" b="1" dirty="0" smtClean="0">
                  <a:solidFill>
                    <a:schemeClr val="tx1"/>
                  </a:solidFill>
                </a:rPr>
                <a:t>)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申報資料：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僅供曾向本院辦理財產申報者，才可下載使用。</a:t>
              </a:r>
              <a:endParaRPr lang="en-US" altLang="zh-TW" sz="1600" kern="1200" dirty="0" smtClean="0">
                <a:solidFill>
                  <a:schemeClr val="tx1"/>
                </a:solidFill>
              </a:endParaRPr>
            </a:p>
            <a:p>
              <a:pPr lvl="0" algn="l" defTabSz="800100" rtl="0">
                <a:lnSpc>
                  <a:spcPts val="25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600" b="1" kern="1200" dirty="0" smtClean="0">
                  <a:solidFill>
                    <a:srgbClr val="FF0000"/>
                  </a:solidFill>
                </a:rPr>
                <a:t>選擇二：</a:t>
              </a:r>
              <a:r>
                <a:rPr lang="zh-TW" altLang="en-US" sz="1600" b="1" kern="1200" dirty="0" smtClean="0">
                  <a:latin typeface="+mn-ea"/>
                </a:rPr>
                <a:t>讀取本機的申報資料：</a:t>
              </a:r>
              <a:r>
                <a:rPr lang="zh-TW" altLang="en-US" sz="1600" kern="1200" dirty="0" smtClean="0">
                  <a:solidFill>
                    <a:schemeClr val="tx1"/>
                  </a:solidFill>
                  <a:latin typeface="+mn-ea"/>
                </a:rPr>
                <a:t>可讀取存於本機的申報檔案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+mn-ea"/>
                </a:rPr>
                <a:t>，匯入後進行申報</a:t>
              </a:r>
              <a:r>
                <a:rPr lang="zh-TW" altLang="en-US" sz="1600" kern="1200" dirty="0" smtClean="0">
                  <a:solidFill>
                    <a:schemeClr val="tx1"/>
                  </a:solidFill>
                  <a:latin typeface="+mn-ea"/>
                </a:rPr>
                <a:t>。</a:t>
              </a:r>
              <a:endParaRPr lang="en-US" altLang="zh-TW" sz="1600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defTabSz="800100">
                <a:lnSpc>
                  <a:spcPts val="2500"/>
                </a:lnSpc>
                <a:spcAft>
                  <a:spcPts val="0"/>
                </a:spcAft>
              </a:pPr>
              <a:r>
                <a:rPr lang="zh-TW" altLang="en-US" sz="1600" b="1" dirty="0" smtClean="0">
                  <a:solidFill>
                    <a:srgbClr val="FF0000"/>
                  </a:solidFill>
                </a:rPr>
                <a:t>選擇三：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下載本次申報已上傳最終筆資料：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+mn-ea"/>
                </a:rPr>
                <a:t>可直接下載已上傳過的檔案，修改後申報。</a:t>
              </a:r>
              <a:endParaRPr lang="en-US" altLang="zh-TW" sz="1600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30" name="標題 1"/>
          <p:cNvSpPr txBox="1">
            <a:spLocks/>
          </p:cNvSpPr>
          <p:nvPr/>
        </p:nvSpPr>
        <p:spPr>
          <a:xfrm>
            <a:off x="827584" y="-7193"/>
            <a:ext cx="8316416" cy="11247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lvl="0" algn="ctr" eaLnBrk="1" hangingPunct="1">
              <a:lnSpc>
                <a:spcPct val="90000"/>
              </a:lnSpc>
              <a:defRPr/>
            </a:pP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五、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登打資料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／下載上次</a:t>
            </a:r>
            <a:r>
              <a:rPr lang="en-US" altLang="zh-TW" sz="34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年度</a:t>
            </a:r>
            <a:r>
              <a:rPr lang="en-US" altLang="zh-TW" sz="34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)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申報資料</a:t>
            </a:r>
            <a:endParaRPr kumimoji="0" lang="zh-TW" altLang="en-US" sz="3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80928"/>
            <a:ext cx="33051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群組 31"/>
          <p:cNvGrpSpPr/>
          <p:nvPr/>
        </p:nvGrpSpPr>
        <p:grpSpPr>
          <a:xfrm>
            <a:off x="2699792" y="3068960"/>
            <a:ext cx="5472608" cy="1584176"/>
            <a:chOff x="2771800" y="2924944"/>
            <a:chExt cx="5472608" cy="1584176"/>
          </a:xfrm>
        </p:grpSpPr>
        <p:sp>
          <p:nvSpPr>
            <p:cNvPr id="16" name="圓角矩形 15"/>
            <p:cNvSpPr/>
            <p:nvPr/>
          </p:nvSpPr>
          <p:spPr>
            <a:xfrm>
              <a:off x="2771800" y="2924944"/>
              <a:ext cx="5472608" cy="1584176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400"/>
                </a:lnSpc>
                <a:spcBef>
                  <a:spcPts val="0"/>
                </a:spcBef>
              </a:pPr>
              <a:r>
                <a:rPr lang="zh-TW" altLang="en-US" b="1" dirty="0" smtClean="0">
                  <a:solidFill>
                    <a:srgbClr val="FF0000"/>
                  </a:solidFill>
                </a:rPr>
                <a:t>                                                          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28184" y="2996952"/>
              <a:ext cx="1872208" cy="1296144"/>
            </a:xfrm>
            <a:prstGeom prst="rect">
              <a:avLst/>
            </a:prstGeom>
            <a:solidFill>
              <a:schemeClr val="bg1">
                <a:alpha val="7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     選擇一</a:t>
              </a:r>
              <a:endPara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ts val="800"/>
                </a:spcBef>
              </a:pPr>
              <a:r>
                <a: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     選擇二</a:t>
              </a:r>
              <a:endPara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ts val="800"/>
                </a:spcBef>
              </a:pPr>
              <a:r>
                <a: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選擇三</a:t>
              </a:r>
              <a:endPara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" name="向右箭號 2"/>
            <p:cNvSpPr/>
            <p:nvPr/>
          </p:nvSpPr>
          <p:spPr>
            <a:xfrm>
              <a:off x="6300192" y="3140968"/>
              <a:ext cx="648072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向右箭號 18"/>
            <p:cNvSpPr/>
            <p:nvPr/>
          </p:nvSpPr>
          <p:spPr>
            <a:xfrm>
              <a:off x="6300192" y="3564000"/>
              <a:ext cx="648072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向右箭號 28"/>
            <p:cNvSpPr/>
            <p:nvPr/>
          </p:nvSpPr>
          <p:spPr>
            <a:xfrm>
              <a:off x="6300192" y="3960000"/>
              <a:ext cx="648072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1187624" y="980728"/>
            <a:ext cx="7562014" cy="5472608"/>
            <a:chOff x="1187625" y="1124744"/>
            <a:chExt cx="7562014" cy="54726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5" y="1124744"/>
              <a:ext cx="7562014" cy="547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矩形 19"/>
            <p:cNvSpPr/>
            <p:nvPr/>
          </p:nvSpPr>
          <p:spPr>
            <a:xfrm>
              <a:off x="2915816" y="2996952"/>
              <a:ext cx="1375297" cy="143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084168" y="2420888"/>
              <a:ext cx="1375297" cy="1437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50BE3-8EB1-4E25-AB35-86FE1E1E695E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17" name="圓角矩形圖說文字 16"/>
          <p:cNvSpPr/>
          <p:nvPr/>
        </p:nvSpPr>
        <p:spPr>
          <a:xfrm>
            <a:off x="6156176" y="3573016"/>
            <a:ext cx="2376264" cy="1152128"/>
          </a:xfrm>
          <a:prstGeom prst="wedgeRoundRectCallout">
            <a:avLst>
              <a:gd name="adj1" fmla="val -91360"/>
              <a:gd name="adj2" fmla="val 67373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solidFill>
                  <a:prstClr val="white"/>
                </a:solidFill>
              </a:rPr>
              <a:t>基本資料內之「地址」及「電話」須填妥後，</a:t>
            </a:r>
            <a:endParaRPr lang="en-US" altLang="zh-TW" b="1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zh-TW" altLang="en-US" b="1" dirty="0" smtClean="0">
                <a:solidFill>
                  <a:prstClr val="white"/>
                </a:solidFill>
              </a:rPr>
              <a:t>才可至其他頁填寫</a:t>
            </a:r>
            <a:endParaRPr lang="zh-TW" altLang="en-US" b="1" dirty="0">
              <a:solidFill>
                <a:prstClr val="white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43608" y="-7193"/>
            <a:ext cx="8100392" cy="112474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lvl="0" algn="ctr" eaLnBrk="1" hangingPunct="1">
              <a:lnSpc>
                <a:spcPct val="90000"/>
              </a:lnSpc>
              <a:defRPr/>
            </a:pP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五、登打資料／下載上次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年度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申報資料</a:t>
            </a:r>
            <a:endParaRPr kumimoji="0" lang="zh-TW" altLang="en-US" sz="3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475656" y="2262659"/>
            <a:ext cx="6552728" cy="1166341"/>
            <a:chOff x="1475656" y="2262659"/>
            <a:chExt cx="6552728" cy="1166341"/>
          </a:xfrm>
        </p:grpSpPr>
        <p:sp>
          <p:nvSpPr>
            <p:cNvPr id="11" name="矩形 10"/>
            <p:cNvSpPr/>
            <p:nvPr/>
          </p:nvSpPr>
          <p:spPr>
            <a:xfrm>
              <a:off x="1475656" y="2262659"/>
              <a:ext cx="3024336" cy="28803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圓角矩形圖說文字 12"/>
            <p:cNvSpPr/>
            <p:nvPr/>
          </p:nvSpPr>
          <p:spPr>
            <a:xfrm>
              <a:off x="4644008" y="2564904"/>
              <a:ext cx="3384376" cy="864096"/>
            </a:xfrm>
            <a:prstGeom prst="wedgeRoundRectCallout">
              <a:avLst>
                <a:gd name="adj1" fmla="val -57099"/>
                <a:gd name="adj2" fmla="val -52937"/>
                <a:gd name="adj3" fmla="val 16667"/>
              </a:avLst>
            </a:prstGeom>
            <a:solidFill>
              <a:srgbClr val="00B0F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zh-TW" altLang="zh-TW" b="1" dirty="0" smtClean="0">
                  <a:latin typeface="+mn-ea"/>
                </a:rPr>
                <a:t>「</a:t>
              </a:r>
              <a:r>
                <a:rPr lang="zh-TW" altLang="en-US" b="1" dirty="0" smtClean="0">
                  <a:latin typeface="+mn-ea"/>
                </a:rPr>
                <a:t>申報日</a:t>
              </a:r>
              <a:r>
                <a:rPr lang="zh-TW" altLang="zh-TW" b="1" dirty="0" smtClean="0">
                  <a:latin typeface="+mn-ea"/>
                </a:rPr>
                <a:t>」</a:t>
              </a:r>
              <a:r>
                <a:rPr lang="zh-TW" altLang="en-US" b="1" dirty="0" smtClean="0">
                  <a:latin typeface="+mn-ea"/>
                </a:rPr>
                <a:t>為財產申報基準日，請填寫當日之財產狀態。</a:t>
              </a:r>
              <a:endParaRPr lang="en-US" altLang="zh-TW" b="1" dirty="0" smtClean="0">
                <a:latin typeface="+mn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2335944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390" y="1052334"/>
            <a:ext cx="7181676" cy="53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2123728" y="2370210"/>
            <a:ext cx="189124" cy="478885"/>
            <a:chOff x="2104467" y="2285523"/>
            <a:chExt cx="189124" cy="47888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4467" y="2285523"/>
              <a:ext cx="184845" cy="21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8078" y="2596059"/>
              <a:ext cx="175513" cy="168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24744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六、申報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資料上傳</a:t>
            </a: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存檔</a:t>
            </a:r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列印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4384553" y="5373216"/>
            <a:ext cx="835519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                                      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236296" y="1832396"/>
            <a:ext cx="720080" cy="3446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3995936" y="3212976"/>
            <a:ext cx="2505426" cy="2016224"/>
            <a:chOff x="3218703" y="2996952"/>
            <a:chExt cx="2505426" cy="2016224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8703" y="2996952"/>
              <a:ext cx="2505426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字方塊 5"/>
            <p:cNvSpPr txBox="1"/>
            <p:nvPr/>
          </p:nvSpPr>
          <p:spPr>
            <a:xfrm>
              <a:off x="3347864" y="3429000"/>
              <a:ext cx="2304256" cy="9900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上傳成功</a:t>
              </a:r>
              <a:r>
                <a:rPr lang="en-US" altLang="zh-TW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!!</a:t>
              </a:r>
            </a:p>
            <a:p>
              <a:pPr>
                <a:lnSpc>
                  <a:spcPts val="1400"/>
                </a:lnSpc>
              </a:pP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收案煸號</a:t>
              </a:r>
              <a:r>
                <a:rPr lang="en-US" altLang="zh-TW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:7711</a:t>
              </a: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姓名</a:t>
              </a:r>
              <a:r>
                <a:rPr lang="en-US" altLang="zh-TW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信託測試</a:t>
              </a:r>
              <a:endParaRPr lang="en-US" altLang="zh-TW" sz="900" b="1" spc="4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400"/>
                </a:lnSpc>
              </a:pP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服務機關</a:t>
              </a:r>
              <a:r>
                <a:rPr lang="en-US" altLang="zh-TW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司法院 職稱</a:t>
              </a:r>
              <a:r>
                <a:rPr lang="en-US" altLang="zh-TW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大法官</a:t>
              </a:r>
              <a:endParaRPr lang="en-US" altLang="zh-TW" sz="900" b="1" spc="4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400"/>
                </a:lnSpc>
              </a:pP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申報日期</a:t>
              </a:r>
              <a:r>
                <a:rPr lang="en-US" altLang="zh-TW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:1021101</a:t>
              </a: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申報類別</a:t>
              </a:r>
              <a:r>
                <a:rPr lang="en-US" altLang="zh-TW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定期申報</a:t>
              </a:r>
              <a:endParaRPr lang="en-US" altLang="zh-TW" sz="900" b="1" spc="4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400"/>
                </a:lnSpc>
              </a:pPr>
              <a:r>
                <a:rPr lang="zh-TW" altLang="en-US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上傳日期</a:t>
              </a:r>
              <a:r>
                <a:rPr lang="en-US" altLang="zh-TW" sz="900" b="1" spc="4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:1021231194322</a:t>
              </a:r>
              <a:endParaRPr lang="zh-TW" altLang="en-US" sz="900" b="1" spc="4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圓角矩形圖說文字 11"/>
          <p:cNvSpPr/>
          <p:nvPr/>
        </p:nvSpPr>
        <p:spPr>
          <a:xfrm>
            <a:off x="1331641" y="2636912"/>
            <a:ext cx="2448272" cy="2880320"/>
          </a:xfrm>
          <a:prstGeom prst="wedgeRoundRectCallout">
            <a:avLst>
              <a:gd name="adj1" fmla="val 65032"/>
              <a:gd name="adj2" fmla="val 17932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975" lvl="0" indent="-180975"/>
            <a:r>
              <a:rPr lang="en-US" altLang="zh-TW" b="1" dirty="0" smtClean="0">
                <a:latin typeface="+mn-ea"/>
              </a:rPr>
              <a:t>1.</a:t>
            </a:r>
            <a:r>
              <a:rPr lang="zh-TW" altLang="en-US" b="1" dirty="0" smtClean="0">
                <a:latin typeface="+mn-ea"/>
              </a:rPr>
              <a:t>上傳成功，即申報成功，不需另寄送紙本申報表。</a:t>
            </a:r>
            <a:endParaRPr lang="en-US" altLang="zh-TW" b="1" dirty="0" smtClean="0">
              <a:latin typeface="+mn-ea"/>
            </a:endParaRPr>
          </a:p>
          <a:p>
            <a:pPr marL="180975" lvl="0" indent="-180975"/>
            <a:r>
              <a:rPr lang="en-US" altLang="zh-TW" b="1" dirty="0" smtClean="0">
                <a:latin typeface="+mn-ea"/>
              </a:rPr>
              <a:t>2.</a:t>
            </a:r>
            <a:r>
              <a:rPr lang="zh-TW" altLang="en-US" b="1" dirty="0" smtClean="0">
                <a:latin typeface="+mn-ea"/>
              </a:rPr>
              <a:t>信託身分人員具信託財產者，需另填寫信託財產申報表。</a:t>
            </a:r>
            <a:endParaRPr lang="en-US" altLang="zh-TW" b="1" dirty="0" smtClean="0">
              <a:latin typeface="+mn-ea"/>
            </a:endParaRPr>
          </a:p>
          <a:p>
            <a:pPr marL="180975" lvl="0" indent="-180975"/>
            <a:r>
              <a:rPr lang="en-US" altLang="zh-TW" b="1" dirty="0" smtClean="0">
                <a:latin typeface="+mn-ea"/>
              </a:rPr>
              <a:t>3.</a:t>
            </a:r>
            <a:r>
              <a:rPr lang="zh-TW" altLang="en-US" b="1" dirty="0" smtClean="0">
                <a:latin typeface="+mn-ea"/>
              </a:rPr>
              <a:t>財產申報表及信託申報表需分別上傳，始完成申報作業。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5220072" y="5373216"/>
            <a:ext cx="1612589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                                      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6940187" y="4441130"/>
            <a:ext cx="1728192" cy="936104"/>
          </a:xfrm>
          <a:prstGeom prst="wedgeRoundRectCallout">
            <a:avLst>
              <a:gd name="adj1" fmla="val -75360"/>
              <a:gd name="adj2" fmla="val 45630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TW" altLang="en-US" b="1" dirty="0" smtClean="0">
                <a:latin typeface="+mn-ea"/>
              </a:rPr>
              <a:t>連結至</a:t>
            </a:r>
            <a:endParaRPr lang="en-US" altLang="zh-TW" b="1" dirty="0" smtClean="0">
              <a:latin typeface="+mn-ea"/>
            </a:endParaRPr>
          </a:p>
          <a:p>
            <a:pPr lvl="0"/>
            <a:r>
              <a:rPr lang="zh-TW" altLang="en-US" b="1" dirty="0" smtClean="0">
                <a:latin typeface="+mn-ea"/>
              </a:rPr>
              <a:t>申報結果查詢</a:t>
            </a:r>
            <a:endParaRPr lang="en-US" altLang="zh-TW" b="1" dirty="0" smtClean="0">
              <a:latin typeface="+mn-ea"/>
            </a:endParaRPr>
          </a:p>
          <a:p>
            <a:pPr lvl="0"/>
            <a:r>
              <a:rPr lang="zh-TW" altLang="en-US" b="1" dirty="0" smtClean="0">
                <a:latin typeface="+mn-ea"/>
              </a:rPr>
              <a:t>及收據列印</a:t>
            </a:r>
            <a:endParaRPr lang="en-US" altLang="zh-TW" b="1" dirty="0" smtClean="0">
              <a:latin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12" grpId="0" animBg="1"/>
      <p:bldP spid="20" grpId="0" build="allAtOnce" animBg="1"/>
      <p:bldP spid="21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462" y="1124744"/>
            <a:ext cx="7217993" cy="52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866896" cy="619211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791096" y="2564904"/>
            <a:ext cx="302153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791096" y="3501008"/>
            <a:ext cx="302153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572000" y="4696283"/>
            <a:ext cx="1008112" cy="3168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24744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六、申報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資料上傳</a:t>
            </a: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存檔</a:t>
            </a:r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列印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8028384" y="1916832"/>
            <a:ext cx="57606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890842" cy="54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6228184" y="2320507"/>
            <a:ext cx="648072" cy="117436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87825" y="5289004"/>
            <a:ext cx="1739632" cy="12650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87826" y="5647908"/>
            <a:ext cx="1747954" cy="157356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2" name="圓角矩形 1"/>
          <p:cNvSpPr/>
          <p:nvPr/>
        </p:nvSpPr>
        <p:spPr>
          <a:xfrm>
            <a:off x="901700" y="1549400"/>
            <a:ext cx="2665636" cy="203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18"/>
          <p:cNvGrpSpPr/>
          <p:nvPr/>
        </p:nvGrpSpPr>
        <p:grpSpPr>
          <a:xfrm>
            <a:off x="901701" y="1752600"/>
            <a:ext cx="3526284" cy="685343"/>
            <a:chOff x="901701" y="1752600"/>
            <a:chExt cx="3526284" cy="685343"/>
          </a:xfrm>
        </p:grpSpPr>
        <p:pic>
          <p:nvPicPr>
            <p:cNvPr id="11" name="圖片 10" descr="畫面剪輯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1" y="2066416"/>
              <a:ext cx="3526284" cy="37152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901701" y="2066416"/>
              <a:ext cx="3526284" cy="3715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1835696" y="1752600"/>
              <a:ext cx="0" cy="3138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24744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六、申報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資料上傳</a:t>
            </a: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存檔</a:t>
            </a:r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列印</a:t>
            </a:r>
          </a:p>
        </p:txBody>
      </p:sp>
      <p:sp>
        <p:nvSpPr>
          <p:cNvPr id="26" name="圓角矩形圖說文字 25"/>
          <p:cNvSpPr/>
          <p:nvPr/>
        </p:nvSpPr>
        <p:spPr>
          <a:xfrm>
            <a:off x="611560" y="2780928"/>
            <a:ext cx="1296144" cy="864096"/>
          </a:xfrm>
          <a:prstGeom prst="wedgeRoundRectCallout">
            <a:avLst>
              <a:gd name="adj1" fmla="val -3209"/>
              <a:gd name="adj2" fmla="val -95192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TW" altLang="en-US" b="1" dirty="0" smtClean="0">
                <a:latin typeface="+mn-ea"/>
              </a:rPr>
              <a:t>上傳後</a:t>
            </a:r>
            <a:endParaRPr lang="en-US" altLang="zh-TW" b="1" dirty="0" smtClean="0">
              <a:latin typeface="+mn-ea"/>
            </a:endParaRPr>
          </a:p>
          <a:p>
            <a:pPr lvl="0"/>
            <a:r>
              <a:rPr lang="zh-TW" altLang="en-US" b="1" dirty="0" smtClean="0">
                <a:latin typeface="+mn-ea"/>
              </a:rPr>
              <a:t>才會顯示上傳時間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67944" y="2552907"/>
            <a:ext cx="936104" cy="117436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81348" y="4393384"/>
            <a:ext cx="1210531" cy="16036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904875" y="1268760"/>
            <a:ext cx="4810125" cy="21602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771800" y="2564904"/>
            <a:ext cx="6120680" cy="487536"/>
            <a:chOff x="1115616" y="1988840"/>
            <a:chExt cx="7444513" cy="487536"/>
          </a:xfrm>
        </p:grpSpPr>
        <p:pic>
          <p:nvPicPr>
            <p:cNvPr id="24" name="圖片 23" descr="畫面剪輯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988840"/>
              <a:ext cx="7444513" cy="487536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1115616" y="1988840"/>
              <a:ext cx="7444513" cy="487536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7" name="直線單箭頭接點 26"/>
          <p:cNvCxnSpPr/>
          <p:nvPr/>
        </p:nvCxnSpPr>
        <p:spPr>
          <a:xfrm>
            <a:off x="5436096" y="1484784"/>
            <a:ext cx="0" cy="108012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圖說文字 27"/>
          <p:cNvSpPr/>
          <p:nvPr/>
        </p:nvSpPr>
        <p:spPr>
          <a:xfrm>
            <a:off x="4860032" y="3284984"/>
            <a:ext cx="4104456" cy="936104"/>
          </a:xfrm>
          <a:prstGeom prst="wedgeRoundRectCallout">
            <a:avLst>
              <a:gd name="adj1" fmla="val -35256"/>
              <a:gd name="adj2" fmla="val -85585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TW" altLang="en-US" sz="2500" b="1" dirty="0" smtClean="0">
                <a:latin typeface="+mn-ea"/>
              </a:rPr>
              <a:t>功能列</a:t>
            </a:r>
            <a:endParaRPr lang="en-US" altLang="zh-TW" sz="2500" b="1" dirty="0" smtClean="0">
              <a:latin typeface="+mn-ea"/>
            </a:endParaRPr>
          </a:p>
          <a:p>
            <a:pPr lvl="0"/>
            <a:r>
              <a:rPr lang="zh-TW" altLang="en-US" b="1" dirty="0" smtClean="0">
                <a:latin typeface="+mn-ea"/>
              </a:rPr>
              <a:t>提供檢視、列印、存檔及搜尋等功能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29" name="爆炸 1 28"/>
          <p:cNvSpPr/>
          <p:nvPr/>
        </p:nvSpPr>
        <p:spPr>
          <a:xfrm>
            <a:off x="4499992" y="4437112"/>
            <a:ext cx="3888432" cy="208823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請記得列印一份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申報表留存查考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18" grpId="0" animBg="1"/>
      <p:bldP spid="28" grpId="0" animBg="1"/>
      <p:bldP spid="29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462" y="1124744"/>
            <a:ext cx="7217993" cy="52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866896" cy="619211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6502400" y="5950856"/>
            <a:ext cx="949920" cy="2433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5248" y="2785468"/>
            <a:ext cx="3543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圓角矩形 11"/>
          <p:cNvSpPr/>
          <p:nvPr/>
        </p:nvSpPr>
        <p:spPr>
          <a:xfrm>
            <a:off x="3714513" y="4077072"/>
            <a:ext cx="1133258" cy="4078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24744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六、申報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資料上傳</a:t>
            </a: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存檔</a:t>
            </a:r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列印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524328" y="5949280"/>
            <a:ext cx="949920" cy="2433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6565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7387076" cy="49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3" name="圓角矩形 2"/>
          <p:cNvSpPr/>
          <p:nvPr/>
        </p:nvSpPr>
        <p:spPr>
          <a:xfrm>
            <a:off x="3707904" y="3210464"/>
            <a:ext cx="663130" cy="10600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707904" y="2749852"/>
            <a:ext cx="551462" cy="1030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411760" y="5696742"/>
            <a:ext cx="535384" cy="1085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946135" y="1661348"/>
            <a:ext cx="2769881" cy="32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將檔案存於桌面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691680" y="5589240"/>
            <a:ext cx="705678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                                                 注意：</a:t>
            </a:r>
            <a:r>
              <a:rPr lang="en-US" altLang="zh-TW" b="1" dirty="0" smtClean="0">
                <a:solidFill>
                  <a:srgbClr val="FF0000"/>
                </a:solidFill>
              </a:rPr>
              <a:t>PSN</a:t>
            </a:r>
            <a:r>
              <a:rPr lang="zh-TW" altLang="en-US" b="1" dirty="0" smtClean="0">
                <a:solidFill>
                  <a:srgbClr val="FF0000"/>
                </a:solidFill>
              </a:rPr>
              <a:t>檔無法直接開啟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24744"/>
          </a:xfrm>
        </p:spPr>
        <p:txBody>
          <a:bodyPr>
            <a:normAutofit/>
          </a:bodyPr>
          <a:lstStyle/>
          <a:p>
            <a:pPr lvl="0" algn="ctr" eaLnBrk="1" hangingPunct="1"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六、申報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資料上傳</a:t>
            </a: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存檔</a:t>
            </a:r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列印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40453" y="188640"/>
            <a:ext cx="8172400" cy="1268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C00000"/>
                </a:solidFill>
                <a:latin typeface="+mj-ea"/>
              </a:rPr>
              <a:t>網路申報簡介</a:t>
            </a:r>
            <a:endParaRPr lang="zh-TW" altLang="en-US" sz="4000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6003" y="5613829"/>
            <a:ext cx="5321966" cy="923595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="" xmlns:p14="http://schemas.microsoft.com/office/powerpoint/2010/main" val="2561832637"/>
              </p:ext>
            </p:extLst>
          </p:nvPr>
        </p:nvGraphicFramePr>
        <p:xfrm>
          <a:off x="1187624" y="119675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3707904" y="2636913"/>
            <a:ext cx="5040560" cy="792088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707904" y="3645024"/>
            <a:ext cx="5040560" cy="792088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923928" y="4725144"/>
            <a:ext cx="4824536" cy="639688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394886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5608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72400" cy="908720"/>
          </a:xfrm>
        </p:spPr>
        <p:txBody>
          <a:bodyPr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tabLst/>
              <a:defRPr/>
            </a:pP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七、申報結果查詢</a:t>
            </a: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線上列印收據</a:t>
            </a:r>
          </a:p>
        </p:txBody>
      </p:sp>
      <p:sp>
        <p:nvSpPr>
          <p:cNvPr id="9" name="矩形 8"/>
          <p:cNvSpPr/>
          <p:nvPr/>
        </p:nvSpPr>
        <p:spPr>
          <a:xfrm>
            <a:off x="4644008" y="2924944"/>
            <a:ext cx="86409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資料庫圖表 9"/>
          <p:cNvGraphicFramePr/>
          <p:nvPr/>
        </p:nvGraphicFramePr>
        <p:xfrm>
          <a:off x="1691680" y="980728"/>
          <a:ext cx="662473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矩形 10"/>
          <p:cNvSpPr/>
          <p:nvPr/>
        </p:nvSpPr>
        <p:spPr>
          <a:xfrm>
            <a:off x="1187624" y="2780928"/>
            <a:ext cx="144016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131840" y="2780928"/>
            <a:ext cx="3312368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6588224" y="2708920"/>
            <a:ext cx="1224136" cy="1016186"/>
          </a:xfrm>
          <a:prstGeom prst="wedgeRoundRectCallout">
            <a:avLst>
              <a:gd name="adj1" fmla="val -77949"/>
              <a:gd name="adj2" fmla="val 24337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TW" altLang="en-US" b="1" dirty="0" smtClean="0">
                <a:latin typeface="+mn-ea"/>
              </a:rPr>
              <a:t>填寫基本資料及申報年度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03848" y="4509120"/>
            <a:ext cx="4320480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圖說文字 14"/>
          <p:cNvSpPr/>
          <p:nvPr/>
        </p:nvSpPr>
        <p:spPr>
          <a:xfrm>
            <a:off x="1547664" y="4869160"/>
            <a:ext cx="1368152" cy="1016186"/>
          </a:xfrm>
          <a:prstGeom prst="wedgeRoundRectCallout">
            <a:avLst>
              <a:gd name="adj1" fmla="val 85780"/>
              <a:gd name="adj2" fmla="val 7465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TW" altLang="en-US" b="1" dirty="0" smtClean="0">
                <a:latin typeface="+mn-ea"/>
              </a:rPr>
              <a:t>歷次上傳資料均顯示於下方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12360" y="4509120"/>
            <a:ext cx="711696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7524328" y="3933056"/>
            <a:ext cx="1224136" cy="656146"/>
          </a:xfrm>
          <a:prstGeom prst="wedgeRoundRectCallout">
            <a:avLst>
              <a:gd name="adj1" fmla="val 16202"/>
              <a:gd name="adj2" fmla="val 80139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TW" altLang="en-US" b="1" dirty="0" smtClean="0">
                <a:latin typeface="+mn-ea"/>
              </a:rPr>
              <a:t>線上列印收據</a:t>
            </a:r>
            <a:endParaRPr lang="en-US" altLang="zh-TW" b="1" dirty="0" smtClean="0">
              <a:latin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40453" y="188640"/>
            <a:ext cx="8172400" cy="1268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C00000"/>
                </a:solidFill>
                <a:latin typeface="+mj-ea"/>
              </a:rPr>
              <a:t>網路申報簡介</a:t>
            </a:r>
            <a:endParaRPr lang="zh-TW" altLang="en-US" sz="4000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6003" y="5613829"/>
            <a:ext cx="5321966" cy="923595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="" xmlns:p14="http://schemas.microsoft.com/office/powerpoint/2010/main" val="2561832637"/>
              </p:ext>
            </p:extLst>
          </p:nvPr>
        </p:nvGraphicFramePr>
        <p:xfrm>
          <a:off x="1187624" y="119675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3707904" y="1772816"/>
            <a:ext cx="5040560" cy="648072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707904" y="2780928"/>
            <a:ext cx="5040560" cy="648072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923928" y="3789040"/>
            <a:ext cx="4824536" cy="639688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394886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6661248" cy="572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50BE3-8EB1-4E25-AB35-86FE1E1E695E}" type="slidenum">
              <a:rPr lang="en-US" altLang="zh-TW" smtClean="0"/>
              <a:pPr/>
              <a:t>32</a:t>
            </a:fld>
            <a:endParaRPr lang="en-US" altLang="zh-TW" smtClean="0"/>
          </a:p>
        </p:txBody>
      </p:sp>
      <p:sp>
        <p:nvSpPr>
          <p:cNvPr id="13" name="矩形 12"/>
          <p:cNvSpPr/>
          <p:nvPr/>
        </p:nvSpPr>
        <p:spPr>
          <a:xfrm>
            <a:off x="974506" y="1616765"/>
            <a:ext cx="7989981" cy="588099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547664" y="2276872"/>
            <a:ext cx="7416822" cy="266429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619672" y="5229199"/>
            <a:ext cx="7344814" cy="100811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99592" y="1584000"/>
            <a:ext cx="14008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財產項目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頁面區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endParaRPr lang="zh-TW" altLang="en-US" sz="1200" b="1" dirty="0"/>
          </a:p>
        </p:txBody>
      </p:sp>
      <p:sp>
        <p:nvSpPr>
          <p:cNvPr id="18" name="矩形 17"/>
          <p:cNvSpPr/>
          <p:nvPr/>
        </p:nvSpPr>
        <p:spPr>
          <a:xfrm>
            <a:off x="1763688" y="2852936"/>
            <a:ext cx="36004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資料登打區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19672" y="5157192"/>
            <a:ext cx="694128" cy="112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zh-TW" altLang="en-US" b="1" spc="-100" dirty="0" smtClean="0">
                <a:solidFill>
                  <a:srgbClr val="FF0000"/>
                </a:solidFill>
              </a:rPr>
              <a:t>資料顯示區</a:t>
            </a:r>
            <a:endParaRPr lang="zh-TW" altLang="en-US" b="1" spc="-1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6309320"/>
            <a:ext cx="132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2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作業功能</a:t>
            </a:r>
            <a:r>
              <a:rPr lang="zh-TW" altLang="en-US" b="1" spc="-2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區</a:t>
            </a:r>
            <a:endParaRPr lang="zh-TW" altLang="en-US" spc="-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15616" y="6280822"/>
            <a:ext cx="7842922" cy="39536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圓角矩形圖說文字 21"/>
          <p:cNvSpPr/>
          <p:nvPr/>
        </p:nvSpPr>
        <p:spPr>
          <a:xfrm>
            <a:off x="7092280" y="4437112"/>
            <a:ext cx="1872208" cy="1440160"/>
          </a:xfrm>
          <a:prstGeom prst="wedgeRoundRectCallout">
            <a:avLst>
              <a:gd name="adj1" fmla="val -26081"/>
              <a:gd name="adj2" fmla="val 80927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「存檔」功能為</a:t>
            </a:r>
            <a:r>
              <a:rPr lang="zh-TW" altLang="en-US" sz="2000" b="1" dirty="0" smtClean="0">
                <a:solidFill>
                  <a:srgbClr val="FFFF00"/>
                </a:solidFill>
                <a:latin typeface="+mn-ea"/>
              </a:rPr>
              <a:t>全份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檔案存檔，</a:t>
            </a:r>
            <a:r>
              <a:rPr lang="zh-TW" altLang="en-US" sz="2000" b="1" dirty="0" smtClean="0">
                <a:solidFill>
                  <a:srgbClr val="FFFF00"/>
                </a:solidFill>
                <a:latin typeface="+mn-ea"/>
              </a:rPr>
              <a:t>非單筆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資料存檔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圓角矩形圖說文字 22"/>
          <p:cNvSpPr/>
          <p:nvPr/>
        </p:nvSpPr>
        <p:spPr>
          <a:xfrm>
            <a:off x="3131840" y="2420888"/>
            <a:ext cx="2088232" cy="1080120"/>
          </a:xfrm>
          <a:prstGeom prst="wedgeRoundRectCallout">
            <a:avLst>
              <a:gd name="adj1" fmla="val 13474"/>
              <a:gd name="adj2" fmla="val -93016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可由「財產項目頁面區」選擇欲填寫的財產類別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4860032" y="4797152"/>
            <a:ext cx="2016224" cy="1296144"/>
          </a:xfrm>
          <a:prstGeom prst="wedgeRoundRectCallout">
            <a:avLst>
              <a:gd name="adj1" fmla="val -20495"/>
              <a:gd name="adj2" fmla="val 69289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亦可由下方「上頁、下頁」選擇欲填寫的財產類別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411760" y="5301208"/>
            <a:ext cx="1872208" cy="792088"/>
          </a:xfrm>
          <a:prstGeom prst="wedgeRoundRectCallout">
            <a:avLst>
              <a:gd name="adj1" fmla="val -29835"/>
              <a:gd name="adj2" fmla="val 72629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「說明</a:t>
            </a: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F1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」提供操作說明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0624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6661248" cy="572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１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新增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50BE3-8EB1-4E25-AB35-86FE1E1E695E}" type="slidenum">
              <a:rPr lang="en-US" altLang="zh-TW" smtClean="0"/>
              <a:pPr/>
              <a:t>33</a:t>
            </a:fld>
            <a:endParaRPr lang="en-US" altLang="zh-TW" smtClean="0"/>
          </a:p>
        </p:txBody>
      </p:sp>
      <p:sp>
        <p:nvSpPr>
          <p:cNvPr id="13" name="矩形 12"/>
          <p:cNvSpPr/>
          <p:nvPr/>
        </p:nvSpPr>
        <p:spPr>
          <a:xfrm>
            <a:off x="974506" y="1616765"/>
            <a:ext cx="7989981" cy="588099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321903" y="2276872"/>
            <a:ext cx="7642583" cy="266429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331640" y="5229199"/>
            <a:ext cx="7632846" cy="100811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46422" y="1573341"/>
            <a:ext cx="14008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財產項目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頁面區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endParaRPr lang="zh-TW" altLang="en-US" sz="1200" b="1" dirty="0"/>
          </a:p>
        </p:txBody>
      </p:sp>
      <p:sp>
        <p:nvSpPr>
          <p:cNvPr id="18" name="矩形 17"/>
          <p:cNvSpPr/>
          <p:nvPr/>
        </p:nvSpPr>
        <p:spPr>
          <a:xfrm>
            <a:off x="1473354" y="2838804"/>
            <a:ext cx="36004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資料登打區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21904" y="5157193"/>
            <a:ext cx="729816" cy="112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zh-TW" altLang="en-US" b="1" spc="-100" dirty="0" smtClean="0">
                <a:solidFill>
                  <a:srgbClr val="FF0000"/>
                </a:solidFill>
              </a:rPr>
              <a:t>資料顯示區</a:t>
            </a:r>
            <a:endParaRPr lang="zh-TW" altLang="en-US" b="1" spc="-1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27652" y="6306851"/>
            <a:ext cx="13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2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作業功能</a:t>
            </a:r>
            <a:r>
              <a:rPr lang="zh-TW" altLang="en-US" b="1" spc="-2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區</a:t>
            </a:r>
            <a:endParaRPr lang="zh-TW" altLang="en-US" spc="-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8557" y="6280822"/>
            <a:ext cx="7989981" cy="39536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" name="群組 21"/>
          <p:cNvGrpSpPr/>
          <p:nvPr/>
        </p:nvGrpSpPr>
        <p:grpSpPr>
          <a:xfrm>
            <a:off x="4067944" y="1628800"/>
            <a:ext cx="1988219" cy="1191843"/>
            <a:chOff x="3807917" y="2096863"/>
            <a:chExt cx="1988219" cy="1191843"/>
          </a:xfrm>
        </p:grpSpPr>
        <p:sp>
          <p:nvSpPr>
            <p:cNvPr id="27" name="圓角矩形 26"/>
            <p:cNvSpPr/>
            <p:nvPr/>
          </p:nvSpPr>
          <p:spPr>
            <a:xfrm>
              <a:off x="3807917" y="2096863"/>
              <a:ext cx="792088" cy="36004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圓角矩形圖說文字 27"/>
            <p:cNvSpPr/>
            <p:nvPr/>
          </p:nvSpPr>
          <p:spPr>
            <a:xfrm>
              <a:off x="4788024" y="2564904"/>
              <a:ext cx="1008112" cy="723802"/>
            </a:xfrm>
            <a:prstGeom prst="wedgeRoundRectCallout">
              <a:avLst>
                <a:gd name="adj1" fmla="val -86773"/>
                <a:gd name="adj2" fmla="val -75435"/>
                <a:gd name="adj3" fmla="val 16667"/>
              </a:avLst>
            </a:prstGeom>
            <a:solidFill>
              <a:srgbClr val="00B0F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b="1" dirty="0" smtClean="0">
                  <a:solidFill>
                    <a:schemeClr val="bg1"/>
                  </a:solidFill>
                  <a:latin typeface="+mn-ea"/>
                </a:rPr>
                <a:t>1.</a:t>
              </a:r>
              <a:r>
                <a:rPr lang="zh-TW" altLang="en-US" sz="2000" b="1" smtClean="0">
                  <a:solidFill>
                    <a:schemeClr val="bg1"/>
                  </a:solidFill>
                  <a:latin typeface="+mn-ea"/>
                </a:rPr>
                <a:t>選擇頁面</a:t>
              </a:r>
              <a:endParaRPr lang="zh-TW" altLang="en-US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9" name="圓角矩形圖說文字 28"/>
          <p:cNvSpPr/>
          <p:nvPr/>
        </p:nvSpPr>
        <p:spPr>
          <a:xfrm>
            <a:off x="812030" y="2252870"/>
            <a:ext cx="1296144" cy="723802"/>
          </a:xfrm>
          <a:prstGeom prst="wedgeRoundRectCallout">
            <a:avLst>
              <a:gd name="adj1" fmla="val 110225"/>
              <a:gd name="adj2" fmla="val 54846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２</a:t>
            </a: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登打資料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" name="群組 29"/>
          <p:cNvGrpSpPr/>
          <p:nvPr/>
        </p:nvGrpSpPr>
        <p:grpSpPr>
          <a:xfrm>
            <a:off x="812977" y="4436572"/>
            <a:ext cx="2304257" cy="791667"/>
            <a:chOff x="467544" y="4365104"/>
            <a:chExt cx="2304257" cy="791667"/>
          </a:xfrm>
        </p:grpSpPr>
        <p:sp>
          <p:nvSpPr>
            <p:cNvPr id="31" name="矩形 30"/>
            <p:cNvSpPr/>
            <p:nvPr/>
          </p:nvSpPr>
          <p:spPr>
            <a:xfrm>
              <a:off x="2051721" y="4869160"/>
              <a:ext cx="720080" cy="287611"/>
            </a:xfrm>
            <a:prstGeom prst="rect">
              <a:avLst/>
            </a:prstGeom>
            <a:noFill/>
            <a:ln w="5080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圓角矩形圖說文字 31"/>
            <p:cNvSpPr/>
            <p:nvPr/>
          </p:nvSpPr>
          <p:spPr>
            <a:xfrm>
              <a:off x="467544" y="4365104"/>
              <a:ext cx="1152128" cy="723802"/>
            </a:xfrm>
            <a:prstGeom prst="wedgeRoundRectCallout">
              <a:avLst>
                <a:gd name="adj1" fmla="val 91550"/>
                <a:gd name="adj2" fmla="val 31753"/>
                <a:gd name="adj3" fmla="val 16667"/>
              </a:avLst>
            </a:prstGeom>
            <a:solidFill>
              <a:srgbClr val="00B0F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+mn-ea"/>
                </a:rPr>
                <a:t>３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+mn-ea"/>
                </a:rPr>
                <a:t>.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n-ea"/>
                </a:rPr>
                <a:t>點選新增</a:t>
              </a:r>
              <a:endParaRPr lang="zh-TW" altLang="en-US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3" name="圓角矩形圖說文字 32"/>
          <p:cNvSpPr/>
          <p:nvPr/>
        </p:nvSpPr>
        <p:spPr>
          <a:xfrm>
            <a:off x="4788024" y="5549205"/>
            <a:ext cx="1152128" cy="723802"/>
          </a:xfrm>
          <a:prstGeom prst="wedgeRoundRectCallout">
            <a:avLst>
              <a:gd name="adj1" fmla="val -112224"/>
              <a:gd name="adj2" fmla="val -27308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４</a:t>
            </a: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資料顯示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0624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6661248" cy="572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２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修改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50BE3-8EB1-4E25-AB35-86FE1E1E695E}" type="slidenum">
              <a:rPr lang="en-US" altLang="zh-TW" smtClean="0"/>
              <a:pPr/>
              <a:t>34</a:t>
            </a:fld>
            <a:endParaRPr lang="en-US" altLang="zh-TW" smtClean="0"/>
          </a:p>
        </p:txBody>
      </p:sp>
      <p:sp>
        <p:nvSpPr>
          <p:cNvPr id="13" name="矩形 12"/>
          <p:cNvSpPr/>
          <p:nvPr/>
        </p:nvSpPr>
        <p:spPr>
          <a:xfrm>
            <a:off x="974506" y="1616765"/>
            <a:ext cx="7989981" cy="588099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321903" y="2260104"/>
            <a:ext cx="7642583" cy="26810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331640" y="5229201"/>
            <a:ext cx="7632846" cy="100811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61290" y="1586396"/>
            <a:ext cx="14008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財產項目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頁面區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endParaRPr lang="zh-TW" altLang="en-US" sz="1200" b="1" dirty="0"/>
          </a:p>
        </p:txBody>
      </p:sp>
      <p:sp>
        <p:nvSpPr>
          <p:cNvPr id="18" name="矩形 17"/>
          <p:cNvSpPr/>
          <p:nvPr/>
        </p:nvSpPr>
        <p:spPr>
          <a:xfrm>
            <a:off x="1473354" y="2838804"/>
            <a:ext cx="36004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資料登打區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21904" y="5157193"/>
            <a:ext cx="729816" cy="112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zh-TW" altLang="en-US" b="1" spc="-100" dirty="0" smtClean="0">
                <a:solidFill>
                  <a:srgbClr val="FF0000"/>
                </a:solidFill>
              </a:rPr>
              <a:t>資料顯示區</a:t>
            </a:r>
            <a:endParaRPr lang="zh-TW" altLang="en-US" b="1" spc="-1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27652" y="6306851"/>
            <a:ext cx="13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2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作業功能</a:t>
            </a:r>
            <a:r>
              <a:rPr lang="zh-TW" altLang="en-US" b="1" spc="-2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區</a:t>
            </a:r>
            <a:endParaRPr lang="zh-TW" altLang="en-US" spc="-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8557" y="6309320"/>
            <a:ext cx="7989981" cy="36686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" name="群組 21"/>
          <p:cNvGrpSpPr/>
          <p:nvPr/>
        </p:nvGrpSpPr>
        <p:grpSpPr>
          <a:xfrm>
            <a:off x="4067944" y="1628800"/>
            <a:ext cx="1988219" cy="1191843"/>
            <a:chOff x="3807917" y="2096863"/>
            <a:chExt cx="1988219" cy="1191843"/>
          </a:xfrm>
        </p:grpSpPr>
        <p:sp>
          <p:nvSpPr>
            <p:cNvPr id="27" name="圓角矩形 26"/>
            <p:cNvSpPr/>
            <p:nvPr/>
          </p:nvSpPr>
          <p:spPr>
            <a:xfrm>
              <a:off x="3807917" y="2096863"/>
              <a:ext cx="792088" cy="36004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圓角矩形圖說文字 27"/>
            <p:cNvSpPr/>
            <p:nvPr/>
          </p:nvSpPr>
          <p:spPr>
            <a:xfrm>
              <a:off x="4788024" y="2564904"/>
              <a:ext cx="1008112" cy="723802"/>
            </a:xfrm>
            <a:prstGeom prst="wedgeRoundRectCallout">
              <a:avLst>
                <a:gd name="adj1" fmla="val -86773"/>
                <a:gd name="adj2" fmla="val -75435"/>
                <a:gd name="adj3" fmla="val 16667"/>
              </a:avLst>
            </a:prstGeom>
            <a:solidFill>
              <a:srgbClr val="00B0F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b="1" dirty="0" smtClean="0">
                  <a:solidFill>
                    <a:schemeClr val="bg1"/>
                  </a:solidFill>
                  <a:latin typeface="+mn-ea"/>
                </a:rPr>
                <a:t>1.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n-ea"/>
                </a:rPr>
                <a:t>選擇頁面</a:t>
              </a:r>
              <a:endParaRPr lang="zh-TW" altLang="en-US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9" name="圓角矩形圖說文字 28"/>
          <p:cNvSpPr/>
          <p:nvPr/>
        </p:nvSpPr>
        <p:spPr>
          <a:xfrm>
            <a:off x="968556" y="2241250"/>
            <a:ext cx="1188979" cy="723802"/>
          </a:xfrm>
          <a:prstGeom prst="wedgeRoundRectCallout">
            <a:avLst>
              <a:gd name="adj1" fmla="val 110225"/>
              <a:gd name="adj2" fmla="val 54846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修改</a:t>
            </a:r>
            <a:endParaRPr lang="en-US" altLang="zh-TW" sz="20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資料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03848" y="4941168"/>
            <a:ext cx="720230" cy="28761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600" y="5580002"/>
            <a:ext cx="6242400" cy="4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2205322" y="5805264"/>
            <a:ext cx="6651661" cy="23625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06800" y="5803200"/>
            <a:ext cx="6649200" cy="2376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00" y="5842804"/>
            <a:ext cx="5652000" cy="12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圓角矩形圖說文字 32"/>
          <p:cNvSpPr/>
          <p:nvPr/>
        </p:nvSpPr>
        <p:spPr>
          <a:xfrm>
            <a:off x="4788024" y="5549205"/>
            <a:ext cx="1944216" cy="723802"/>
          </a:xfrm>
          <a:prstGeom prst="wedgeRoundRectCallout">
            <a:avLst>
              <a:gd name="adj1" fmla="val -80635"/>
              <a:gd name="adj2" fmla="val -10338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選擇欲修改的那一筆資料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圓角矩形圖說文字 35"/>
          <p:cNvSpPr/>
          <p:nvPr/>
        </p:nvSpPr>
        <p:spPr>
          <a:xfrm>
            <a:off x="4932040" y="4365104"/>
            <a:ext cx="1152128" cy="723802"/>
          </a:xfrm>
          <a:prstGeom prst="wedgeRoundRectCallout">
            <a:avLst>
              <a:gd name="adj1" fmla="val -134804"/>
              <a:gd name="adj2" fmla="val 154058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５</a:t>
            </a: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資料已修改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圓角矩形圖說文字 31"/>
          <p:cNvSpPr/>
          <p:nvPr/>
        </p:nvSpPr>
        <p:spPr>
          <a:xfrm>
            <a:off x="1005407" y="4217460"/>
            <a:ext cx="1152128" cy="723802"/>
          </a:xfrm>
          <a:prstGeom prst="wedgeRoundRectCallout">
            <a:avLst>
              <a:gd name="adj1" fmla="val 151963"/>
              <a:gd name="adj2" fmla="val 54380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點選修改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4547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25" grpId="0" animBg="1"/>
      <p:bldP spid="26" grpId="0" animBg="1"/>
      <p:bldP spid="33" grpId="0" animBg="1"/>
      <p:bldP spid="36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6661248" cy="572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３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刪除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50BE3-8EB1-4E25-AB35-86FE1E1E695E}" type="slidenum">
              <a:rPr lang="en-US" altLang="zh-TW" smtClean="0"/>
              <a:pPr/>
              <a:t>35</a:t>
            </a:fld>
            <a:endParaRPr lang="en-US" altLang="zh-TW" smtClean="0"/>
          </a:p>
        </p:txBody>
      </p:sp>
      <p:sp>
        <p:nvSpPr>
          <p:cNvPr id="13" name="矩形 12"/>
          <p:cNvSpPr/>
          <p:nvPr/>
        </p:nvSpPr>
        <p:spPr>
          <a:xfrm>
            <a:off x="974506" y="1616765"/>
            <a:ext cx="7989981" cy="588099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321903" y="2260104"/>
            <a:ext cx="7642583" cy="26810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331640" y="5229201"/>
            <a:ext cx="7632846" cy="100811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61290" y="1568638"/>
            <a:ext cx="14008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財產項目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頁面區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endParaRPr lang="zh-TW" altLang="en-US" sz="1200" b="1" dirty="0"/>
          </a:p>
        </p:txBody>
      </p:sp>
      <p:sp>
        <p:nvSpPr>
          <p:cNvPr id="18" name="矩形 17"/>
          <p:cNvSpPr/>
          <p:nvPr/>
        </p:nvSpPr>
        <p:spPr>
          <a:xfrm>
            <a:off x="1473354" y="2838804"/>
            <a:ext cx="36004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資料登打區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21904" y="5157193"/>
            <a:ext cx="729816" cy="112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zh-TW" altLang="en-US" b="1" spc="-100" dirty="0" smtClean="0">
                <a:solidFill>
                  <a:srgbClr val="FF0000"/>
                </a:solidFill>
              </a:rPr>
              <a:t>資料顯示區</a:t>
            </a:r>
            <a:endParaRPr lang="zh-TW" altLang="en-US" b="1" spc="-1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27652" y="6306851"/>
            <a:ext cx="13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2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作業功能</a:t>
            </a:r>
            <a:r>
              <a:rPr lang="zh-TW" altLang="en-US" b="1" spc="-2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區</a:t>
            </a:r>
            <a:endParaRPr lang="zh-TW" altLang="en-US" spc="-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8557" y="6309320"/>
            <a:ext cx="7989981" cy="36686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" name="群組 21"/>
          <p:cNvGrpSpPr/>
          <p:nvPr/>
        </p:nvGrpSpPr>
        <p:grpSpPr>
          <a:xfrm>
            <a:off x="4067944" y="1628800"/>
            <a:ext cx="1988219" cy="1191843"/>
            <a:chOff x="3807917" y="2096863"/>
            <a:chExt cx="1988219" cy="1191843"/>
          </a:xfrm>
        </p:grpSpPr>
        <p:sp>
          <p:nvSpPr>
            <p:cNvPr id="27" name="圓角矩形 26"/>
            <p:cNvSpPr/>
            <p:nvPr/>
          </p:nvSpPr>
          <p:spPr>
            <a:xfrm>
              <a:off x="3807917" y="2096863"/>
              <a:ext cx="792088" cy="36004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圓角矩形圖說文字 27"/>
            <p:cNvSpPr/>
            <p:nvPr/>
          </p:nvSpPr>
          <p:spPr>
            <a:xfrm>
              <a:off x="4788024" y="2564904"/>
              <a:ext cx="1008112" cy="723802"/>
            </a:xfrm>
            <a:prstGeom prst="wedgeRoundRectCallout">
              <a:avLst>
                <a:gd name="adj1" fmla="val -86773"/>
                <a:gd name="adj2" fmla="val -75435"/>
                <a:gd name="adj3" fmla="val 16667"/>
              </a:avLst>
            </a:prstGeom>
            <a:solidFill>
              <a:srgbClr val="00B0F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b="1" dirty="0" smtClean="0">
                  <a:solidFill>
                    <a:schemeClr val="bg1"/>
                  </a:solidFill>
                  <a:latin typeface="+mn-ea"/>
                </a:rPr>
                <a:t>1.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n-ea"/>
                </a:rPr>
                <a:t>選擇頁面</a:t>
              </a:r>
              <a:endParaRPr lang="zh-TW" altLang="en-US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2" name="圓角矩形圖說文字 31"/>
          <p:cNvSpPr/>
          <p:nvPr/>
        </p:nvSpPr>
        <p:spPr>
          <a:xfrm>
            <a:off x="1115616" y="4365104"/>
            <a:ext cx="1152128" cy="723802"/>
          </a:xfrm>
          <a:prstGeom prst="wedgeRoundRectCallout">
            <a:avLst>
              <a:gd name="adj1" fmla="val 200740"/>
              <a:gd name="adj2" fmla="val 26744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點選刪除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90843" y="4929524"/>
            <a:ext cx="720230" cy="287611"/>
          </a:xfrm>
          <a:prstGeom prst="rect">
            <a:avLst/>
          </a:prstGeom>
          <a:noFill/>
          <a:ln w="50800">
            <a:solidFill>
              <a:srgbClr val="5A4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600" y="5580002"/>
            <a:ext cx="6242400" cy="4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2339752" y="5805264"/>
            <a:ext cx="6246336" cy="245694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39752" y="5805264"/>
            <a:ext cx="6270012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5A4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圓角矩形圖說文字 35"/>
          <p:cNvSpPr/>
          <p:nvPr/>
        </p:nvSpPr>
        <p:spPr>
          <a:xfrm>
            <a:off x="4976043" y="4493333"/>
            <a:ext cx="1152128" cy="723802"/>
          </a:xfrm>
          <a:prstGeom prst="wedgeRoundRectCallout">
            <a:avLst>
              <a:gd name="adj1" fmla="val -97105"/>
              <a:gd name="adj2" fmla="val 141425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資料已刪除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圓角矩形圖說文字 32"/>
          <p:cNvSpPr/>
          <p:nvPr/>
        </p:nvSpPr>
        <p:spPr>
          <a:xfrm>
            <a:off x="5030279" y="5726735"/>
            <a:ext cx="1944216" cy="626001"/>
          </a:xfrm>
          <a:prstGeom prst="wedgeRoundRectCallout">
            <a:avLst>
              <a:gd name="adj1" fmla="val -80635"/>
              <a:gd name="adj2" fmla="val -10338"/>
              <a:gd name="adj3" fmla="val 16667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選擇欲刪除的那一筆資料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4273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25" grpId="0" animBg="1"/>
      <p:bldP spid="34" grpId="0" animBg="1"/>
      <p:bldP spid="36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756443" cy="546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>
          <a:xfrm>
            <a:off x="1547664" y="3429000"/>
            <a:ext cx="1753319" cy="209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68144" y="4149080"/>
            <a:ext cx="295232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４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7664" y="3645024"/>
            <a:ext cx="3384376" cy="281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3352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圓角矩形圖說文字 10"/>
          <p:cNvSpPr/>
          <p:nvPr/>
        </p:nvSpPr>
        <p:spPr>
          <a:xfrm>
            <a:off x="2555776" y="4797152"/>
            <a:ext cx="1152128" cy="504056"/>
          </a:xfrm>
          <a:prstGeom prst="wedgeRoundRectCallout">
            <a:avLst>
              <a:gd name="adj1" fmla="val 65099"/>
              <a:gd name="adj2" fmla="val -57771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b="1" dirty="0" smtClean="0">
                <a:solidFill>
                  <a:prstClr val="white"/>
                </a:solidFill>
                <a:latin typeface="微軟正黑體"/>
              </a:rPr>
              <a:t>自動稽核</a:t>
            </a:r>
            <a:endParaRPr lang="en-US" altLang="zh-TW" b="1" dirty="0" smtClean="0">
              <a:solidFill>
                <a:prstClr val="white"/>
              </a:solidFill>
              <a:latin typeface="微軟正黑體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6300192" y="4725144"/>
            <a:ext cx="1656184" cy="360040"/>
          </a:xfrm>
          <a:prstGeom prst="wedgeRoundRectCallout">
            <a:avLst>
              <a:gd name="adj1" fmla="val 50162"/>
              <a:gd name="adj2" fmla="val -117729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b="1" dirty="0" smtClean="0">
                <a:solidFill>
                  <a:prstClr val="white"/>
                </a:solidFill>
                <a:latin typeface="微軟正黑體"/>
              </a:rPr>
              <a:t>常用網頁連結</a:t>
            </a:r>
            <a:endParaRPr lang="en-US" altLang="zh-TW" b="1" dirty="0" smtClean="0">
              <a:solidFill>
                <a:prstClr val="white"/>
              </a:solidFill>
              <a:latin typeface="微軟正黑體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691680" y="2636912"/>
            <a:ext cx="1512168" cy="504056"/>
          </a:xfrm>
          <a:prstGeom prst="wedgeRoundRectCallout">
            <a:avLst>
              <a:gd name="adj1" fmla="val 42360"/>
              <a:gd name="adj2" fmla="val 113152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b="1" dirty="0" smtClean="0">
                <a:solidFill>
                  <a:prstClr val="white"/>
                </a:solidFill>
                <a:latin typeface="微軟正黑體"/>
              </a:rPr>
              <a:t>下拉式選單</a:t>
            </a:r>
            <a:endParaRPr lang="en-US" altLang="zh-TW" b="1" dirty="0" smtClean="0">
              <a:solidFill>
                <a:prstClr val="white"/>
              </a:solidFill>
              <a:latin typeface="微軟正黑體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6948264" y="2204864"/>
            <a:ext cx="1440160" cy="360040"/>
          </a:xfrm>
          <a:prstGeom prst="wedgeRoundRectCallout">
            <a:avLst>
              <a:gd name="adj1" fmla="val -38888"/>
              <a:gd name="adj2" fmla="val 155359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b="1" dirty="0" smtClean="0">
                <a:solidFill>
                  <a:prstClr val="white"/>
                </a:solidFill>
                <a:latin typeface="微軟正黑體"/>
              </a:rPr>
              <a:t>注意事項</a:t>
            </a:r>
            <a:endParaRPr lang="en-US" altLang="zh-TW" b="1" dirty="0" smtClean="0">
              <a:solidFill>
                <a:prstClr val="white"/>
              </a:solidFill>
              <a:latin typeface="微軟正黑體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3583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2" grpId="0" animBg="1"/>
      <p:bldP spid="11" grpId="0" animBg="1"/>
      <p:bldP spid="14" grpId="0" animBg="1"/>
      <p:bldP spid="9" grpId="0" animBg="1"/>
      <p:bldP spid="18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7726263" cy="56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>
          <a:xfrm>
            <a:off x="1547664" y="4077072"/>
            <a:ext cx="24482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1403648" y="4293096"/>
            <a:ext cx="1152128" cy="512130"/>
          </a:xfrm>
          <a:prstGeom prst="wedgeRoundRectCallout">
            <a:avLst>
              <a:gd name="adj1" fmla="val 64396"/>
              <a:gd name="adj2" fmla="val -62790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b="1" dirty="0" smtClean="0">
                <a:solidFill>
                  <a:prstClr val="white"/>
                </a:solidFill>
                <a:latin typeface="微軟正黑體"/>
              </a:rPr>
              <a:t>自動加總</a:t>
            </a:r>
            <a:endParaRPr lang="en-US" altLang="zh-TW" b="1" dirty="0" smtClean="0">
              <a:solidFill>
                <a:prstClr val="white"/>
              </a:solidFill>
              <a:latin typeface="微軟正黑體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5656" y="3212976"/>
            <a:ext cx="410445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5436096" y="2636912"/>
            <a:ext cx="1440160" cy="728154"/>
          </a:xfrm>
          <a:prstGeom prst="wedgeRoundRectCallout">
            <a:avLst>
              <a:gd name="adj1" fmla="val -74477"/>
              <a:gd name="adj2" fmla="val 78065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b="1" dirty="0" smtClean="0">
                <a:solidFill>
                  <a:prstClr val="white"/>
                </a:solidFill>
                <a:latin typeface="微軟正黑體"/>
              </a:rPr>
              <a:t>填寫後自動折合新台幣</a:t>
            </a:r>
            <a:endParaRPr lang="en-US" altLang="zh-TW" b="1" dirty="0" smtClean="0">
              <a:solidFill>
                <a:prstClr val="white"/>
              </a:solidFill>
              <a:latin typeface="微軟正黑體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５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8048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726263" cy="56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8172400" y="1628800"/>
            <a:ext cx="7200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2483768" y="2996952"/>
            <a:ext cx="8640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65506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724128" y="3861048"/>
            <a:ext cx="252028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436096" y="2636912"/>
            <a:ext cx="252028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圖說文字 17"/>
          <p:cNvSpPr/>
          <p:nvPr/>
        </p:nvSpPr>
        <p:spPr>
          <a:xfrm>
            <a:off x="5364088" y="4653136"/>
            <a:ext cx="2808312" cy="728154"/>
          </a:xfrm>
          <a:prstGeom prst="wedgeRoundRectCallout">
            <a:avLst>
              <a:gd name="adj1" fmla="val 2719"/>
              <a:gd name="adj2" fmla="val -107391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altLang="zh-TW" b="1" dirty="0" smtClean="0">
                <a:latin typeface="+mn-ea"/>
              </a:rPr>
              <a:t>1.</a:t>
            </a:r>
            <a:r>
              <a:rPr lang="zh-TW" altLang="en-US" b="1" dirty="0" smtClean="0">
                <a:latin typeface="+mn-ea"/>
              </a:rPr>
              <a:t>可由左方點選存放機構</a:t>
            </a:r>
            <a:endParaRPr lang="en-US" altLang="zh-TW" b="1" dirty="0" smtClean="0">
              <a:latin typeface="+mn-ea"/>
            </a:endParaRPr>
          </a:p>
          <a:p>
            <a:pPr lvl="0"/>
            <a:r>
              <a:rPr lang="en-US" altLang="zh-TW" b="1" dirty="0" smtClean="0">
                <a:latin typeface="+mn-ea"/>
              </a:rPr>
              <a:t>2.</a:t>
            </a:r>
            <a:r>
              <a:rPr lang="zh-TW" altLang="en-US" b="1" dirty="0" smtClean="0">
                <a:latin typeface="+mn-ea"/>
              </a:rPr>
              <a:t>或關鍵字搜尋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699792" y="3212976"/>
            <a:ext cx="2376264" cy="728154"/>
          </a:xfrm>
          <a:prstGeom prst="wedgeRoundRectCallout">
            <a:avLst>
              <a:gd name="adj1" fmla="val 67722"/>
              <a:gd name="adj2" fmla="val -39369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TW" altLang="en-US" b="1" dirty="0" smtClean="0">
                <a:latin typeface="+mn-ea"/>
              </a:rPr>
              <a:t>查無資料時</a:t>
            </a:r>
            <a:endParaRPr lang="en-US" altLang="zh-TW" b="1" dirty="0" smtClean="0">
              <a:latin typeface="+mn-ea"/>
            </a:endParaRPr>
          </a:p>
          <a:p>
            <a:pPr lvl="0"/>
            <a:r>
              <a:rPr lang="zh-TW" altLang="en-US" sz="1600" b="1" dirty="0" smtClean="0">
                <a:latin typeface="+mn-ea"/>
              </a:rPr>
              <a:t>可輸入「</a:t>
            </a:r>
            <a:r>
              <a:rPr lang="en-US" altLang="zh-TW" sz="1600" b="1" dirty="0" smtClean="0">
                <a:latin typeface="+mn-ea"/>
              </a:rPr>
              <a:t>999</a:t>
            </a:r>
            <a:r>
              <a:rPr lang="zh-TW" altLang="en-US" sz="1600" b="1" dirty="0" smtClean="0">
                <a:latin typeface="+mn-ea"/>
              </a:rPr>
              <a:t>銀行名稱」</a:t>
            </a:r>
            <a:endParaRPr lang="en-US" altLang="zh-TW" sz="1600" b="1" dirty="0" smtClean="0">
              <a:latin typeface="+mn-ea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６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1" grpId="0" animBg="1"/>
      <p:bldP spid="13" grpId="0" animBg="1"/>
      <p:bldP spid="18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72428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7" name="圓角矩形 6"/>
          <p:cNvSpPr/>
          <p:nvPr/>
        </p:nvSpPr>
        <p:spPr>
          <a:xfrm>
            <a:off x="1619672" y="4797152"/>
            <a:ext cx="583264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        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3491880" y="2348880"/>
            <a:ext cx="4032448" cy="2096306"/>
          </a:xfrm>
          <a:prstGeom prst="wedgeRoundRectCallout">
            <a:avLst>
              <a:gd name="adj1" fmla="val -42295"/>
              <a:gd name="adj2" fmla="val 70278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lvl="0" indent="-177800"/>
            <a:r>
              <a:rPr lang="zh-TW" altLang="en-US" sz="2000" b="1" dirty="0" smtClean="0">
                <a:solidFill>
                  <a:srgbClr val="FFFF00"/>
                </a:solidFill>
                <a:latin typeface="+mn-ea"/>
              </a:rPr>
              <a:t>信託財產申報請務必檢附附件。</a:t>
            </a:r>
            <a:endParaRPr lang="en-US" altLang="zh-TW" sz="2000" b="1" dirty="0" smtClean="0">
              <a:solidFill>
                <a:srgbClr val="FFFF00"/>
              </a:solidFill>
              <a:latin typeface="+mn-ea"/>
            </a:endParaRPr>
          </a:p>
          <a:p>
            <a:pPr marL="177800" lvl="0" indent="-177800"/>
            <a:r>
              <a:rPr lang="en-US" altLang="zh-TW" b="1" dirty="0" smtClean="0">
                <a:latin typeface="+mn-ea"/>
              </a:rPr>
              <a:t>1.</a:t>
            </a:r>
            <a:r>
              <a:rPr lang="zh-TW" altLang="en-US" b="1" dirty="0" smtClean="0">
                <a:latin typeface="+mn-ea"/>
              </a:rPr>
              <a:t>就（到）職申報，因附件資料較多，無法使用系統上傳附件檔案，請以「掛號」寄送信託附件至監察院。</a:t>
            </a:r>
            <a:endParaRPr lang="en-US" altLang="zh-TW" b="1" dirty="0" smtClean="0">
              <a:latin typeface="+mn-ea"/>
            </a:endParaRPr>
          </a:p>
          <a:p>
            <a:pPr marL="177800" lvl="0" indent="-177800"/>
            <a:r>
              <a:rPr lang="en-US" altLang="zh-TW" b="1" dirty="0" smtClean="0">
                <a:latin typeface="+mn-ea"/>
              </a:rPr>
              <a:t>2.</a:t>
            </a:r>
            <a:r>
              <a:rPr lang="zh-TW" altLang="en-US" b="1" dirty="0" smtClean="0">
                <a:latin typeface="+mn-ea"/>
              </a:rPr>
              <a:t>定期申報，才可使用系統功能匯入信託附件，同步上傳。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139952" y="5661248"/>
            <a:ext cx="1008112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        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6084168" y="4942851"/>
            <a:ext cx="2232248" cy="726472"/>
          </a:xfrm>
          <a:prstGeom prst="wedgeRoundRectCallout">
            <a:avLst>
              <a:gd name="adj1" fmla="val -86789"/>
              <a:gd name="adj2" fmla="val 54505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TW" altLang="en-US" b="1" dirty="0" smtClean="0">
                <a:latin typeface="+mn-ea"/>
              </a:rPr>
              <a:t>財產申報表及信託申報表需分開上傳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７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13" grpId="0" build="allAtOnce" animBg="1"/>
      <p:bldP spid="1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39725" y="3883025"/>
            <a:ext cx="8480425" cy="2457450"/>
            <a:chOff x="247" y="4566"/>
            <a:chExt cx="3829" cy="143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5" name="Line 2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Line 3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8" name="Line 3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Line 3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Line 3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Line 3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3" name="Line 3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Line 3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5" name="Line 3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6" name="Line 3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7" name="Line 4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26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Line 45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Line 47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Line 48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Line 49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Line 50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Line 51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Line 5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Line 5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Line 5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Line 5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Line 5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2" name="Line 5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Line 5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Line 6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Line 6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Line 6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C68DFF">
                    <a:alpha val="50195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00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11" name="Group 64"/>
              <p:cNvGrpSpPr>
                <a:grpSpLocks/>
              </p:cNvGrpSpPr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22" name="Line 65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" name="Line 66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4" name="Line 67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" name="Line 68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69"/>
              <p:cNvGrpSpPr>
                <a:grpSpLocks/>
              </p:cNvGrpSpPr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13" name="Line 75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4" name="Line 70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" name="Line 72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" name="Line 73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" name="Line 77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" name="Line 78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C68DFF">
                      <a:alpha val="50195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00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96752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rgbClr val="002060"/>
                </a:solidFill>
                <a:latin typeface="+mj-ea"/>
              </a:rPr>
              <a:t>網路申報的優點</a:t>
            </a:r>
            <a:endParaRPr lang="zh-TW" altLang="en-US" sz="4000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124744"/>
            <a:ext cx="7344816" cy="5112568"/>
          </a:xfrm>
        </p:spPr>
        <p:txBody>
          <a:bodyPr/>
          <a:lstStyle/>
          <a:p>
            <a:pPr marL="0" lvl="0" indent="36000" eaLnBrk="1" hangingPunct="1">
              <a:spcBef>
                <a:spcPct val="0"/>
              </a:spcBef>
              <a:buClrTx/>
              <a:buSzTx/>
              <a:buNone/>
            </a:pPr>
            <a:r>
              <a:rPr kumimoji="1" lang="zh-TW" altLang="en-US" sz="3000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監察院公</a:t>
            </a:r>
            <a:r>
              <a:rPr kumimoji="1" lang="zh-TW" altLang="en-US" sz="30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職人員</a:t>
            </a:r>
            <a:r>
              <a:rPr kumimoji="1" lang="zh-TW" altLang="en-US" sz="3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財產網路申報系統</a:t>
            </a:r>
            <a:r>
              <a:rPr kumimoji="1" lang="zh-TW" altLang="zh-TW" sz="3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</a:t>
            </a:r>
            <a:r>
              <a:rPr kumimoji="1" lang="en-US" altLang="zh-TW" sz="3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99</a:t>
            </a:r>
            <a:r>
              <a:rPr kumimoji="1" lang="zh-TW" altLang="en-US" sz="3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1" lang="en-US" altLang="zh-TW" sz="3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12</a:t>
            </a:r>
            <a:r>
              <a:rPr kumimoji="1" lang="zh-TW" altLang="en-US" sz="3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kumimoji="1" lang="en-US" altLang="zh-TW" sz="3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3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日開始啟用，以申報人使用之安全性、便利性及正確性的角度設計。網路申報的優點如下</a:t>
            </a:r>
            <a:r>
              <a:rPr kumimoji="1" lang="zh-TW" altLang="en-US" sz="30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：</a:t>
            </a:r>
            <a:endParaRPr kumimoji="1" lang="zh-TW" altLang="en-US" sz="30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提供安全性的使用功能</a:t>
            </a:r>
            <a:endParaRPr lang="en-US" altLang="zh-TW" sz="3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63538" indent="0">
              <a:buNone/>
            </a:pPr>
            <a:r>
              <a:rPr kumimoji="1" lang="zh-TW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藉由數位安控系統提供使用者進行憑證驗證機制，保護系統使用者資料安全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提供便利性的使用功能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提供便利性的使用功能</a:t>
            </a:r>
            <a:endParaRPr lang="en-US" altLang="zh-TW" sz="3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提供正確性的使用功能</a:t>
            </a:r>
            <a:endParaRPr lang="zh-TW" altLang="en-US" sz="27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 lIns="0" tIns="0" rIns="0" bIns="0"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７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115616" y="1268760"/>
            <a:ext cx="7632848" cy="5112568"/>
            <a:chOff x="1115616" y="1268760"/>
            <a:chExt cx="7632848" cy="5112568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268760"/>
              <a:ext cx="7632848" cy="511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矩形 16"/>
            <p:cNvSpPr/>
            <p:nvPr/>
          </p:nvSpPr>
          <p:spPr>
            <a:xfrm>
              <a:off x="1403648" y="1988840"/>
              <a:ext cx="7056784" cy="25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500"/>
                </a:lnSpc>
              </a:pP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本次申報如係就</a:t>
              </a:r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到</a:t>
              </a:r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職申報、代理（兼任）申報，或辦理新增信託財產之申報，請檢附下列相關資料，以</a:t>
              </a:r>
              <a:r>
                <a:rPr lang="zh-TW" altLang="zh-TW" b="1" u="sng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掛號另行寄送監察院公職人員財產申報處</a:t>
              </a:r>
            </a:p>
            <a:p>
              <a:pPr lvl="0">
                <a:lnSpc>
                  <a:spcPts val="2500"/>
                </a:lnSpc>
              </a:pPr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1.</a:t>
              </a:r>
              <a:r>
                <a:rPr lang="zh-TW" altLang="zh-TW" b="1" u="sng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信託契約及其附件影本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  <a:endPara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lvl="0">
                <a:lnSpc>
                  <a:spcPts val="2500"/>
                </a:lnSpc>
              </a:pPr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2.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信託財產為</a:t>
              </a:r>
              <a:r>
                <a:rPr lang="zh-TW" altLang="zh-TW" b="1" u="sng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不動產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者，辦妥前項信託登記之</a:t>
              </a:r>
              <a:r>
                <a:rPr lang="zh-TW" altLang="zh-TW" b="1" u="sng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登記簿謄本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</a:p>
            <a:p>
              <a:pPr lvl="0">
                <a:lnSpc>
                  <a:spcPts val="2500"/>
                </a:lnSpc>
              </a:pPr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3.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信託財產為</a:t>
              </a:r>
              <a:r>
                <a:rPr lang="zh-TW" altLang="zh-TW" b="1" u="sng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國內之上市及上櫃股票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者，由發行公司或其股務代理機構出具之</a:t>
              </a:r>
              <a:r>
                <a:rPr lang="zh-TW" altLang="zh-TW" b="1" u="sng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辦妥前項信託記載證明文件</a:t>
              </a:r>
              <a:r>
                <a:rPr lang="zh-TW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  <a:endParaRPr lang="zh-TW" altLang="en-US" dirty="0"/>
            </a:p>
          </p:txBody>
        </p:sp>
      </p:grpSp>
      <p:sp>
        <p:nvSpPr>
          <p:cNvPr id="10" name="圓角矩形圖說文字 9"/>
          <p:cNvSpPr/>
          <p:nvPr/>
        </p:nvSpPr>
        <p:spPr>
          <a:xfrm>
            <a:off x="1691680" y="4581128"/>
            <a:ext cx="4968552" cy="1440160"/>
          </a:xfrm>
          <a:prstGeom prst="wedgeRoundRectCallout">
            <a:avLst>
              <a:gd name="adj1" fmla="val 33624"/>
              <a:gd name="adj2" fmla="val -50524"/>
              <a:gd name="adj3" fmla="val 16667"/>
            </a:avLst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altLang="zh-TW" b="1" dirty="0" smtClean="0">
                <a:latin typeface="+mn-ea"/>
              </a:rPr>
              <a:t>1.</a:t>
            </a:r>
            <a:r>
              <a:rPr lang="zh-TW" altLang="en-US" b="1" dirty="0" smtClean="0">
                <a:latin typeface="+mn-ea"/>
              </a:rPr>
              <a:t>上傳前，系統再自動提醒應檢附之信託資料。</a:t>
            </a:r>
            <a:endParaRPr lang="en-US" altLang="zh-TW" b="1" dirty="0" smtClean="0">
              <a:latin typeface="+mn-ea"/>
            </a:endParaRPr>
          </a:p>
          <a:p>
            <a:pPr marL="177800" lvl="0" indent="-177800"/>
            <a:r>
              <a:rPr lang="en-US" altLang="zh-TW" b="1" dirty="0" smtClean="0">
                <a:latin typeface="+mn-ea"/>
              </a:rPr>
              <a:t>2.</a:t>
            </a:r>
            <a:r>
              <a:rPr lang="zh-TW" altLang="en-US" b="1" dirty="0" smtClean="0">
                <a:latin typeface="+mn-ea"/>
              </a:rPr>
              <a:t>請將信託契約及其附件影本，以掛號寄送監察院公職人員財產申報處，始完成申報作業。</a:t>
            </a:r>
            <a:endParaRPr lang="en-US" altLang="zh-TW" b="1" dirty="0" smtClean="0">
              <a:latin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80728"/>
            <a:ext cx="759593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397F7F-3EC2-4B52-BC23-62BAAC3953B7}" type="slidenum">
              <a:rPr lang="en-US" altLang="zh-TW" smtClean="0"/>
              <a:pPr/>
              <a:t>41</a:t>
            </a:fld>
            <a:endParaRPr lang="en-US" altLang="zh-TW" smtClean="0"/>
          </a:p>
        </p:txBody>
      </p:sp>
      <p:sp>
        <p:nvSpPr>
          <p:cNvPr id="6" name="圓角矩形圖說文字 5"/>
          <p:cNvSpPr/>
          <p:nvPr/>
        </p:nvSpPr>
        <p:spPr>
          <a:xfrm>
            <a:off x="2843808" y="3501008"/>
            <a:ext cx="431800" cy="323850"/>
          </a:xfrm>
          <a:prstGeom prst="wedgeRoundRectCallout">
            <a:avLst>
              <a:gd name="adj1" fmla="val -100395"/>
              <a:gd name="adj2" fmla="val 10562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+mn-ea"/>
              </a:rPr>
              <a:t>1</a:t>
            </a:r>
            <a:endParaRPr lang="zh-TW" altLang="en-US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8408" y="3933180"/>
            <a:ext cx="10795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548408" y="4221088"/>
            <a:ext cx="1079500" cy="216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2843808" y="4003848"/>
            <a:ext cx="433387" cy="361256"/>
          </a:xfrm>
          <a:prstGeom prst="wedgeRoundRectCallout">
            <a:avLst>
              <a:gd name="adj1" fmla="val -94128"/>
              <a:gd name="adj2" fmla="val 3896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+mn-ea"/>
              </a:rPr>
              <a:t>2</a:t>
            </a:r>
            <a:endParaRPr lang="zh-TW" altLang="en-US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8408" y="4437236"/>
            <a:ext cx="107950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2843808" y="4653136"/>
            <a:ext cx="433387" cy="323850"/>
          </a:xfrm>
          <a:prstGeom prst="wedgeRoundRectCallout">
            <a:avLst>
              <a:gd name="adj1" fmla="val -100674"/>
              <a:gd name="adj2" fmla="val -7429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+mn-ea"/>
              </a:rPr>
              <a:t>3</a:t>
            </a:r>
            <a:endParaRPr lang="zh-TW" altLang="en-US" dirty="0">
              <a:latin typeface="+mn-ea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51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各頁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面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功能簡介及操作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８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683568" y="1340768"/>
            <a:ext cx="7020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2075" marR="0" lvl="0" indent="-952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敬請指教</a:t>
            </a: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華康粗明體" pitchFamily="49" charset="-120"/>
                <a:cs typeface="+mn-cs"/>
              </a:rPr>
              <a:t/>
            </a:r>
            <a:b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華康粗明體" pitchFamily="49" charset="-120"/>
                <a:cs typeface="+mn-cs"/>
              </a:rPr>
            </a:b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88853" y="2980089"/>
            <a:ext cx="7020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2075" marR="0" lvl="0" indent="-952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網路申報好處多</a:t>
            </a:r>
            <a:endParaRPr kumimoji="0" lang="en-US" altLang="zh-TW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92075" marR="0" lvl="0" indent="-952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便利環保又安全</a:t>
            </a:r>
            <a:endParaRPr kumimoji="0" lang="en-US" altLang="zh-TW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92075" marR="0" lvl="0" indent="-952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請多利用網路申報</a:t>
            </a:r>
            <a:endParaRPr kumimoji="0" lang="en-US" altLang="zh-TW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92075" marR="0" lvl="0" indent="-952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TW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8" name="Picture 2" descr="C:\Users\sftsai\Desktop\網路申報\公仔圖片\B-陽光四法清新廉能-正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36912"/>
            <a:ext cx="1652055" cy="187220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619672" y="522920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監察院公職人員財產申報處   敬啟</a:t>
            </a:r>
            <a:endParaRPr kumimoji="0" lang="zh-TW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02-23413183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分機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490~498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9675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網路申報的優點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980728"/>
            <a:ext cx="7992888" cy="576064"/>
          </a:xfrm>
        </p:spPr>
        <p:txBody>
          <a:bodyPr/>
          <a:lstStyle/>
          <a:p>
            <a:pPr lvl="0"/>
            <a:r>
              <a:rPr lang="zh-TW" altLang="en-US" sz="2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提供便利性的使用功能：</a:t>
            </a:r>
            <a:endParaRPr lang="en-US" altLang="zh-TW" sz="27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graphicFrame>
        <p:nvGraphicFramePr>
          <p:cNvPr id="5" name="內容版面配置區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62322546"/>
              </p:ext>
            </p:extLst>
          </p:nvPr>
        </p:nvGraphicFramePr>
        <p:xfrm>
          <a:off x="971600" y="1628800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E211C7-E32F-46F0-91DD-7505567AB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BE211C7-E32F-46F0-91DD-7505567AB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47D3F4-881F-4451-AE4B-05C9C32CC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547D3F4-881F-4451-AE4B-05C9C32CC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431A1-EBAE-422F-B4BC-FFED23C4F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6B431A1-EBAE-422F-B4BC-FFED23C4F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674DA7-83F8-459D-A983-7C3C74093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A7674DA7-83F8-459D-A983-7C3C74093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E570F-2DD1-48A6-9A5A-01072FA8D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3DAE570F-2DD1-48A6-9A5A-01072FA8D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207D3-98A2-4444-BB92-022EB4358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C04207D3-98A2-4444-BB92-022EB4358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E9AD93-16B6-4B00-AE5C-3683FEF71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34E9AD93-16B6-4B00-AE5C-3683FEF71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C8CAF-2004-4694-A5E2-ABD06CECE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7F5C8CAF-2004-4694-A5E2-ABD06CECE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CAF60-DE5E-4B6C-B8A0-E5D372E5D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A7ACAF60-DE5E-4B6C-B8A0-E5D372E5D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D457F8-E8C9-45A8-8BCD-D551FA2C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C3D457F8-E8C9-45A8-8BCD-D551FA2C8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03013-AA2B-46B1-B4D4-7151FA4F7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60003013-AA2B-46B1-B4D4-7151FA4F7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1937A-A3A9-4FE0-AFA6-C431FF6B2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9D01937A-A3A9-4FE0-AFA6-C431FF6B2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9675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網路申報的優點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980728"/>
            <a:ext cx="7992888" cy="576064"/>
          </a:xfrm>
        </p:spPr>
        <p:txBody>
          <a:bodyPr/>
          <a:lstStyle/>
          <a:p>
            <a:pPr lvl="0"/>
            <a:r>
              <a:rPr lang="zh-TW" altLang="en-US" sz="2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提供正確性的使用功能：</a:t>
            </a:r>
            <a:endParaRPr lang="en-US" altLang="zh-TW" sz="27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BF970-CC30-4090-90E5-90679F381BA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5" name="內容版面配置區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62322546"/>
              </p:ext>
            </p:extLst>
          </p:nvPr>
        </p:nvGraphicFramePr>
        <p:xfrm>
          <a:off x="971600" y="1628800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E211C7-E32F-46F0-91DD-7505567AB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BE211C7-E32F-46F0-91DD-7505567AB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47D3F4-881F-4451-AE4B-05C9C32CC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547D3F4-881F-4451-AE4B-05C9C32CC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431A1-EBAE-422F-B4BC-FFED23C4F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6B431A1-EBAE-422F-B4BC-FFED23C4F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674DA7-83F8-459D-A983-7C3C74093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A7674DA7-83F8-459D-A983-7C3C74093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E570F-2DD1-48A6-9A5A-01072FA8D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3DAE570F-2DD1-48A6-9A5A-01072FA8D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207D3-98A2-4444-BB92-022EB4358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C04207D3-98A2-4444-BB92-022EB4358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E9AD93-16B6-4B00-AE5C-3683FEF71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34E9AD93-16B6-4B00-AE5C-3683FEF71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C8CAF-2004-4694-A5E2-ABD06CECE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7F5C8CAF-2004-4694-A5E2-ABD06CECE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40453" y="188640"/>
            <a:ext cx="8172400" cy="1268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C00000"/>
                </a:solidFill>
                <a:latin typeface="+mj-ea"/>
              </a:rPr>
              <a:t>網路申報簡介</a:t>
            </a:r>
            <a:endParaRPr lang="zh-TW" altLang="en-US" sz="4000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6003" y="5613829"/>
            <a:ext cx="5321966" cy="923595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="" xmlns:p14="http://schemas.microsoft.com/office/powerpoint/2010/main" val="2561832637"/>
              </p:ext>
            </p:extLst>
          </p:nvPr>
        </p:nvGraphicFramePr>
        <p:xfrm>
          <a:off x="1187624" y="119675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3707904" y="1772816"/>
            <a:ext cx="5040560" cy="648072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707904" y="3645024"/>
            <a:ext cx="5040560" cy="792088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923928" y="4725144"/>
            <a:ext cx="4824536" cy="639688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394886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26876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+mj-ea"/>
              </a:rPr>
              <a:t>登打前應注意事項</a:t>
            </a:r>
            <a:endParaRPr lang="zh-TW" altLang="zh-TW" sz="40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73A900-76E7-495A-A962-9DD8B9DAB480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grpSp>
        <p:nvGrpSpPr>
          <p:cNvPr id="5" name="群組 4"/>
          <p:cNvGrpSpPr/>
          <p:nvPr/>
        </p:nvGrpSpPr>
        <p:grpSpPr>
          <a:xfrm>
            <a:off x="-5725144" y="-171400"/>
            <a:ext cx="14153592" cy="8103411"/>
            <a:chOff x="-5765167" y="-204349"/>
            <a:chExt cx="14153592" cy="8103411"/>
          </a:xfrm>
        </p:grpSpPr>
        <p:sp>
          <p:nvSpPr>
            <p:cNvPr id="8" name="拱形 7"/>
            <p:cNvSpPr/>
            <p:nvPr/>
          </p:nvSpPr>
          <p:spPr>
            <a:xfrm>
              <a:off x="-5765167" y="-204349"/>
              <a:ext cx="8103411" cy="8103411"/>
            </a:xfrm>
            <a:prstGeom prst="blockArc">
              <a:avLst>
                <a:gd name="adj1" fmla="val 18900000"/>
                <a:gd name="adj2" fmla="val 2700000"/>
                <a:gd name="adj3" fmla="val 267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1619671" y="1096683"/>
              <a:ext cx="6768753" cy="820149"/>
            </a:xfrm>
            <a:custGeom>
              <a:avLst/>
              <a:gdLst>
                <a:gd name="connsiteX0" fmla="*/ 0 w 6921024"/>
                <a:gd name="connsiteY0" fmla="*/ 0 h 748141"/>
                <a:gd name="connsiteX1" fmla="*/ 6921024 w 6921024"/>
                <a:gd name="connsiteY1" fmla="*/ 0 h 748141"/>
                <a:gd name="connsiteX2" fmla="*/ 6921024 w 6921024"/>
                <a:gd name="connsiteY2" fmla="*/ 748141 h 748141"/>
                <a:gd name="connsiteX3" fmla="*/ 0 w 6921024"/>
                <a:gd name="connsiteY3" fmla="*/ 748141 h 748141"/>
                <a:gd name="connsiteX4" fmla="*/ 0 w 6921024"/>
                <a:gd name="connsiteY4" fmla="*/ 0 h 74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024" h="748141">
                  <a:moveTo>
                    <a:pt x="0" y="0"/>
                  </a:moveTo>
                  <a:lnTo>
                    <a:pt x="6921024" y="0"/>
                  </a:lnTo>
                  <a:lnTo>
                    <a:pt x="6921024" y="748141"/>
                  </a:lnTo>
                  <a:lnTo>
                    <a:pt x="0" y="74814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175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請先瀏覽各頁面之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「提醒視窗」及「注意事項」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；亦可點選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「說明</a:t>
              </a:r>
              <a:r>
                <a:rPr lang="en-US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F1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」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查看各項資料填寫說明。</a:t>
              </a:r>
              <a:endParaRPr lang="zh-TW" altLang="en-US" sz="2000" b="1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六角星形 9"/>
            <p:cNvSpPr/>
            <p:nvPr/>
          </p:nvSpPr>
          <p:spPr>
            <a:xfrm>
              <a:off x="1187624" y="1124744"/>
              <a:ext cx="692475" cy="676134"/>
            </a:xfrm>
            <a:prstGeom prst="star6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ts val="2000"/>
                </a:lnSpc>
              </a:pPr>
              <a:r>
                <a:rPr lang="en-US" altLang="zh-TW" sz="2000" b="1" dirty="0" smtClean="0">
                  <a:latin typeface="標楷體" pitchFamily="65" charset="-120"/>
                  <a:ea typeface="標楷體" pitchFamily="65" charset="-120"/>
                </a:rPr>
                <a:t>1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195736" y="2132856"/>
              <a:ext cx="6192688" cy="862842"/>
            </a:xfrm>
            <a:custGeom>
              <a:avLst/>
              <a:gdLst>
                <a:gd name="connsiteX0" fmla="*/ 0 w 6399581"/>
                <a:gd name="connsiteY0" fmla="*/ 0 h 862842"/>
                <a:gd name="connsiteX1" fmla="*/ 6399581 w 6399581"/>
                <a:gd name="connsiteY1" fmla="*/ 0 h 862842"/>
                <a:gd name="connsiteX2" fmla="*/ 6399581 w 6399581"/>
                <a:gd name="connsiteY2" fmla="*/ 862842 h 862842"/>
                <a:gd name="connsiteX3" fmla="*/ 0 w 6399581"/>
                <a:gd name="connsiteY3" fmla="*/ 862842 h 862842"/>
                <a:gd name="connsiteX4" fmla="*/ 0 w 6399581"/>
                <a:gd name="connsiteY4" fmla="*/ 0 h 86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9581" h="862842">
                  <a:moveTo>
                    <a:pt x="0" y="0"/>
                  </a:moveTo>
                  <a:lnTo>
                    <a:pt x="6399581" y="0"/>
                  </a:lnTo>
                  <a:lnTo>
                    <a:pt x="6399581" y="862842"/>
                  </a:lnTo>
                  <a:lnTo>
                    <a:pt x="0" y="86284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17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各頁面之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必填欄位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如漏未填寫，</a:t>
              </a:r>
              <a:r>
                <a:rPr lang="zh-TW" altLang="en-US" sz="2000" b="1" kern="12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系統將自動警示，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必須填寫完整，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始可再填寫下一頁財產資料。</a:t>
              </a:r>
              <a:endParaRPr lang="zh-TW" altLang="en-US" sz="2000" b="1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六角星形 11"/>
            <p:cNvSpPr/>
            <p:nvPr/>
          </p:nvSpPr>
          <p:spPr>
            <a:xfrm>
              <a:off x="1835696" y="2276872"/>
              <a:ext cx="720080" cy="696911"/>
            </a:xfrm>
            <a:prstGeom prst="star6">
              <a:avLst/>
            </a:prstGeom>
            <a:solidFill>
              <a:srgbClr val="00B0F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ts val="2000"/>
                </a:lnSpc>
              </a:pPr>
              <a:r>
                <a:rPr lang="en-US" altLang="zh-TW" sz="2000" b="1" dirty="0" smtClean="0"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sz="20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2339753" y="3212976"/>
              <a:ext cx="6048672" cy="833530"/>
            </a:xfrm>
            <a:custGeom>
              <a:avLst/>
              <a:gdLst>
                <a:gd name="connsiteX0" fmla="*/ 0 w 6161137"/>
                <a:gd name="connsiteY0" fmla="*/ 0 h 833530"/>
                <a:gd name="connsiteX1" fmla="*/ 6161137 w 6161137"/>
                <a:gd name="connsiteY1" fmla="*/ 0 h 833530"/>
                <a:gd name="connsiteX2" fmla="*/ 6161137 w 6161137"/>
                <a:gd name="connsiteY2" fmla="*/ 833530 h 833530"/>
                <a:gd name="connsiteX3" fmla="*/ 0 w 6161137"/>
                <a:gd name="connsiteY3" fmla="*/ 833530 h 833530"/>
                <a:gd name="connsiteX4" fmla="*/ 0 w 6161137"/>
                <a:gd name="connsiteY4" fmla="*/ 0 h 8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1137" h="833530">
                  <a:moveTo>
                    <a:pt x="0" y="0"/>
                  </a:moveTo>
                  <a:lnTo>
                    <a:pt x="6161137" y="0"/>
                  </a:lnTo>
                  <a:lnTo>
                    <a:pt x="6161137" y="833530"/>
                  </a:lnTo>
                  <a:lnTo>
                    <a:pt x="0" y="83353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17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各財產頁面如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無財產資料，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不必登打，系統自動帶入「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總筆數</a:t>
              </a:r>
              <a:r>
                <a:rPr lang="en-US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0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筆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」。</a:t>
              </a:r>
              <a:endParaRPr lang="zh-TW" altLang="en-US" sz="2000" b="1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六角星形 13"/>
            <p:cNvSpPr/>
            <p:nvPr/>
          </p:nvSpPr>
          <p:spPr>
            <a:xfrm>
              <a:off x="1979712" y="3284984"/>
              <a:ext cx="715275" cy="711324"/>
            </a:xfrm>
            <a:prstGeom prst="star6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ts val="2000"/>
                </a:lnSpc>
              </a:pPr>
              <a:r>
                <a:rPr lang="en-US" altLang="zh-TW" sz="2000" b="1" dirty="0" smtClean="0">
                  <a:latin typeface="標楷體" pitchFamily="65" charset="-120"/>
                  <a:ea typeface="標楷體" pitchFamily="65" charset="-120"/>
                </a:rPr>
                <a:t>3</a:t>
              </a:r>
              <a:endParaRPr lang="zh-TW" altLang="en-US" sz="20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2267744" y="4293096"/>
              <a:ext cx="6120680" cy="791677"/>
            </a:xfrm>
            <a:custGeom>
              <a:avLst/>
              <a:gdLst>
                <a:gd name="connsiteX0" fmla="*/ 0 w 6161137"/>
                <a:gd name="connsiteY0" fmla="*/ 0 h 633921"/>
                <a:gd name="connsiteX1" fmla="*/ 6161137 w 6161137"/>
                <a:gd name="connsiteY1" fmla="*/ 0 h 633921"/>
                <a:gd name="connsiteX2" fmla="*/ 6161137 w 6161137"/>
                <a:gd name="connsiteY2" fmla="*/ 633921 h 633921"/>
                <a:gd name="connsiteX3" fmla="*/ 0 w 6161137"/>
                <a:gd name="connsiteY3" fmla="*/ 633921 h 633921"/>
                <a:gd name="connsiteX4" fmla="*/ 0 w 6161137"/>
                <a:gd name="connsiteY4" fmla="*/ 0 h 6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1137" h="633921">
                  <a:moveTo>
                    <a:pt x="0" y="0"/>
                  </a:moveTo>
                  <a:lnTo>
                    <a:pt x="6161137" y="0"/>
                  </a:lnTo>
                  <a:lnTo>
                    <a:pt x="6161137" y="633921"/>
                  </a:lnTo>
                  <a:lnTo>
                    <a:pt x="0" y="63392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17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基本資料頁面（聯絡地址及電話等資料）需登打完整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，才可至其他頁面登打。數字輸入模式應為半型。</a:t>
              </a:r>
            </a:p>
          </p:txBody>
        </p:sp>
        <p:sp>
          <p:nvSpPr>
            <p:cNvPr id="16" name="六角星形 15"/>
            <p:cNvSpPr/>
            <p:nvPr/>
          </p:nvSpPr>
          <p:spPr>
            <a:xfrm>
              <a:off x="1835696" y="4293096"/>
              <a:ext cx="719765" cy="720080"/>
            </a:xfrm>
            <a:prstGeom prst="star6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ts val="2000"/>
                </a:lnSpc>
              </a:pPr>
              <a:r>
                <a:rPr lang="en-US" altLang="zh-TW" sz="2000" b="1" dirty="0" smtClean="0">
                  <a:latin typeface="標楷體" pitchFamily="65" charset="-120"/>
                  <a:ea typeface="標楷體" pitchFamily="65" charset="-120"/>
                </a:rPr>
                <a:t>4</a:t>
              </a:r>
              <a:endParaRPr lang="zh-TW" altLang="en-US" sz="20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1907704" y="5301208"/>
              <a:ext cx="6480720" cy="1008112"/>
            </a:xfrm>
            <a:custGeom>
              <a:avLst/>
              <a:gdLst>
                <a:gd name="connsiteX0" fmla="*/ 0 w 6399581"/>
                <a:gd name="connsiteY0" fmla="*/ 0 h 632089"/>
                <a:gd name="connsiteX1" fmla="*/ 6399581 w 6399581"/>
                <a:gd name="connsiteY1" fmla="*/ 0 h 632089"/>
                <a:gd name="connsiteX2" fmla="*/ 6399581 w 6399581"/>
                <a:gd name="connsiteY2" fmla="*/ 632089 h 632089"/>
                <a:gd name="connsiteX3" fmla="*/ 0 w 6399581"/>
                <a:gd name="connsiteY3" fmla="*/ 632089 h 632089"/>
                <a:gd name="connsiteX4" fmla="*/ 0 w 6399581"/>
                <a:gd name="connsiteY4" fmla="*/ 0 h 63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9581" h="632089">
                  <a:moveTo>
                    <a:pt x="0" y="0"/>
                  </a:moveTo>
                  <a:lnTo>
                    <a:pt x="6399581" y="0"/>
                  </a:lnTo>
                  <a:lnTo>
                    <a:pt x="6399581" y="632089"/>
                  </a:lnTo>
                  <a:lnTo>
                    <a:pt x="0" y="63208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17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申報期間（</a:t>
              </a:r>
              <a:r>
                <a:rPr lang="en-US" altLang="zh-TW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104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年</a:t>
              </a:r>
              <a:r>
                <a:rPr lang="en-US" altLang="zh-TW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02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月</a:t>
              </a:r>
              <a:r>
                <a:rPr lang="en-US" altLang="zh-TW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01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日至</a:t>
              </a:r>
              <a:r>
                <a:rPr lang="en-US" altLang="zh-TW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104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年</a:t>
              </a:r>
              <a:r>
                <a:rPr lang="en-US" altLang="zh-TW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05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月</a:t>
              </a:r>
              <a:r>
                <a:rPr lang="en-US" altLang="zh-TW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01</a:t>
              </a:r>
              <a:r>
                <a:rPr lang="zh-TW" altLang="en-US" sz="2000" b="1" kern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日）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，可多次至系統內填寫    存檔　　離開　　重新進入　　繼續填寫原檔案，系統以</a:t>
              </a:r>
              <a:r>
                <a:rPr lang="zh-TW" altLang="en-US" sz="2000" b="1" kern="1200" spc="-100" baseline="0" dirty="0" smtClean="0">
                  <a:latin typeface="標楷體" pitchFamily="65" charset="-120"/>
                  <a:ea typeface="標楷體" pitchFamily="65" charset="-120"/>
                </a:rPr>
                <a:t>「</a:t>
              </a:r>
              <a:r>
                <a:rPr lang="zh-TW" altLang="en-US" sz="2000" b="1" kern="1200" spc="-100" baseline="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最後一次上傳資料</a:t>
              </a:r>
              <a:r>
                <a:rPr lang="zh-TW" altLang="en-US" sz="2000" b="1" kern="1200" spc="-100" baseline="0" dirty="0" smtClean="0">
                  <a:latin typeface="標楷體" pitchFamily="65" charset="-120"/>
                  <a:ea typeface="標楷體" pitchFamily="65" charset="-120"/>
                </a:rPr>
                <a:t>」為</a:t>
              </a:r>
              <a:r>
                <a:rPr lang="zh-TW" altLang="en-US" sz="2000" b="1" kern="1200" dirty="0" smtClean="0">
                  <a:latin typeface="標楷體" pitchFamily="65" charset="-120"/>
                  <a:ea typeface="標楷體" pitchFamily="65" charset="-120"/>
                </a:rPr>
                <a:t>準。</a:t>
              </a:r>
            </a:p>
          </p:txBody>
        </p:sp>
        <p:sp>
          <p:nvSpPr>
            <p:cNvPr id="18" name="六角星形 17"/>
            <p:cNvSpPr/>
            <p:nvPr/>
          </p:nvSpPr>
          <p:spPr>
            <a:xfrm>
              <a:off x="1547664" y="5301208"/>
              <a:ext cx="730004" cy="720080"/>
            </a:xfrm>
            <a:prstGeom prst="star6">
              <a:avLst/>
            </a:pr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ts val="2000"/>
                </a:lnSpc>
              </a:pPr>
              <a:r>
                <a:rPr lang="en-US" altLang="zh-TW" sz="2000" b="1" dirty="0" smtClean="0">
                  <a:latin typeface="標楷體" pitchFamily="65" charset="-120"/>
                  <a:ea typeface="標楷體" pitchFamily="65" charset="-120"/>
                </a:rPr>
                <a:t>5</a:t>
              </a:r>
              <a:endParaRPr lang="zh-TW" altLang="en-US" sz="20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283968" y="5733256"/>
            <a:ext cx="3888432" cy="144016"/>
            <a:chOff x="3995936" y="5733256"/>
            <a:chExt cx="3888432" cy="144016"/>
          </a:xfrm>
        </p:grpSpPr>
        <p:sp>
          <p:nvSpPr>
            <p:cNvPr id="4" name="向右箭號 3"/>
            <p:cNvSpPr/>
            <p:nvPr/>
          </p:nvSpPr>
          <p:spPr>
            <a:xfrm>
              <a:off x="5004048" y="5733256"/>
              <a:ext cx="360040" cy="14401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向右箭號 5"/>
            <p:cNvSpPr/>
            <p:nvPr/>
          </p:nvSpPr>
          <p:spPr>
            <a:xfrm>
              <a:off x="6012160" y="5733256"/>
              <a:ext cx="360040" cy="14401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7524328" y="5733256"/>
              <a:ext cx="360040" cy="14401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3995936" y="5733256"/>
              <a:ext cx="360040" cy="14401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2766932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40453" y="188640"/>
            <a:ext cx="8172400" cy="1268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C00000"/>
                </a:solidFill>
                <a:latin typeface="+mj-ea"/>
              </a:rPr>
              <a:t>網路申報簡介</a:t>
            </a:r>
            <a:endParaRPr lang="zh-TW" altLang="en-US" sz="4000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6003" y="5613829"/>
            <a:ext cx="5321966" cy="923595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="" xmlns:p14="http://schemas.microsoft.com/office/powerpoint/2010/main" val="2561832637"/>
              </p:ext>
            </p:extLst>
          </p:nvPr>
        </p:nvGraphicFramePr>
        <p:xfrm>
          <a:off x="1187624" y="119675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3707904" y="1772816"/>
            <a:ext cx="5040560" cy="648072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707904" y="2780928"/>
            <a:ext cx="5040560" cy="648072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923928" y="4725144"/>
            <a:ext cx="4824536" cy="639688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394886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9.3|4.1|9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7301</TotalTime>
  <Words>2209</Words>
  <Application>Microsoft Office PowerPoint</Application>
  <PresentationFormat>如螢幕大小 (4:3)</PresentationFormat>
  <Paragraphs>310</Paragraphs>
  <Slides>42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Solstice</vt:lpstr>
      <vt:lpstr>監察院公職人員財產 網路申報系統 實務操作介紹 </vt:lpstr>
      <vt:lpstr>網路申報簡介</vt:lpstr>
      <vt:lpstr>網路申報簡介</vt:lpstr>
      <vt:lpstr>網路申報的優點</vt:lpstr>
      <vt:lpstr>網路申報的優點</vt:lpstr>
      <vt:lpstr>網路申報的優點</vt:lpstr>
      <vt:lpstr>網路申報簡介</vt:lpstr>
      <vt:lpstr>登打前應注意事項</vt:lpstr>
      <vt:lpstr>網路申報簡介</vt:lpstr>
      <vt:lpstr>網路申報作業流程</vt:lpstr>
      <vt:lpstr>一、備妥財產資料</vt:lpstr>
      <vt:lpstr>二、準備自然人憑證及讀卡機</vt:lpstr>
      <vt:lpstr>二、準備自然人憑證及讀卡機</vt:lpstr>
      <vt:lpstr>三、下載申報軟體</vt:lpstr>
      <vt:lpstr>三、下載申報軟體</vt:lpstr>
      <vt:lpstr>三、下載申報軟體</vt:lpstr>
      <vt:lpstr>三、下載申報軟體</vt:lpstr>
      <vt:lpstr>四、開始申報－自動導引應申報身分</vt:lpstr>
      <vt:lpstr>四、開始申報－自動導引/信託身分</vt:lpstr>
      <vt:lpstr>四、開始申報－強制信託身分申報表</vt:lpstr>
      <vt:lpstr>四、開始申報－自動導引/一般身分</vt:lpstr>
      <vt:lpstr>四、開始申報－一般身分申報表</vt:lpstr>
      <vt:lpstr>投影片 23</vt:lpstr>
      <vt:lpstr>投影片 24</vt:lpstr>
      <vt:lpstr>六、申報資料上傳/存檔/列印</vt:lpstr>
      <vt:lpstr>六、申報資料上傳/存檔/列印</vt:lpstr>
      <vt:lpstr>六、申報資料上傳/存檔/列印</vt:lpstr>
      <vt:lpstr>六、申報資料上傳/存檔/列印</vt:lpstr>
      <vt:lpstr>六、申報資料上傳/存檔/列印</vt:lpstr>
      <vt:lpstr>七、申報結果查詢/線上列印收據</vt:lpstr>
      <vt:lpstr>網路申報簡介</vt:lpstr>
      <vt:lpstr>各頁面功能簡介及操作</vt:lpstr>
      <vt:lpstr>各頁面功能簡介及操作-１/新增</vt:lpstr>
      <vt:lpstr>各頁面功能簡介及操作-２/修改</vt:lpstr>
      <vt:lpstr>各頁面功能簡介及操作-３/刪除</vt:lpstr>
      <vt:lpstr>各頁面功能簡介及操作-４</vt:lpstr>
      <vt:lpstr>各頁面功能簡介及操作-５</vt:lpstr>
      <vt:lpstr>各頁面功能簡介及操作-６</vt:lpstr>
      <vt:lpstr>各頁面功能簡介及操作-７</vt:lpstr>
      <vt:lpstr>各頁面功能簡介及操作-７</vt:lpstr>
      <vt:lpstr>各頁面功能簡介及操作-８</vt:lpstr>
      <vt:lpstr>投影片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fao</cp:lastModifiedBy>
  <cp:revision>869</cp:revision>
  <dcterms:created xsi:type="dcterms:W3CDTF">2011-01-06T08:47:27Z</dcterms:created>
  <dcterms:modified xsi:type="dcterms:W3CDTF">2015-03-09T08:15:03Z</dcterms:modified>
</cp:coreProperties>
</file>